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77"/>
  </p:notesMasterIdLst>
  <p:sldIdLst>
    <p:sldId id="337" r:id="rId9"/>
    <p:sldId id="310" r:id="rId10"/>
    <p:sldId id="315" r:id="rId11"/>
    <p:sldId id="361" r:id="rId12"/>
    <p:sldId id="339" r:id="rId13"/>
    <p:sldId id="346" r:id="rId14"/>
    <p:sldId id="348" r:id="rId15"/>
    <p:sldId id="340" r:id="rId16"/>
    <p:sldId id="362" r:id="rId17"/>
    <p:sldId id="363" r:id="rId18"/>
    <p:sldId id="399" r:id="rId19"/>
    <p:sldId id="400" r:id="rId20"/>
    <p:sldId id="401" r:id="rId21"/>
    <p:sldId id="402" r:id="rId22"/>
    <p:sldId id="403" r:id="rId23"/>
    <p:sldId id="405" r:id="rId24"/>
    <p:sldId id="364" r:id="rId25"/>
    <p:sldId id="365" r:id="rId26"/>
    <p:sldId id="366" r:id="rId27"/>
    <p:sldId id="257" r:id="rId28"/>
    <p:sldId id="406" r:id="rId29"/>
    <p:sldId id="349" r:id="rId30"/>
    <p:sldId id="359" r:id="rId31"/>
    <p:sldId id="360" r:id="rId32"/>
    <p:sldId id="324" r:id="rId33"/>
    <p:sldId id="325" r:id="rId34"/>
    <p:sldId id="334" r:id="rId35"/>
    <p:sldId id="335" r:id="rId36"/>
    <p:sldId id="327" r:id="rId37"/>
    <p:sldId id="398" r:id="rId38"/>
    <p:sldId id="358" r:id="rId39"/>
    <p:sldId id="317" r:id="rId40"/>
    <p:sldId id="357" r:id="rId41"/>
    <p:sldId id="353" r:id="rId42"/>
    <p:sldId id="352" r:id="rId43"/>
    <p:sldId id="351" r:id="rId44"/>
    <p:sldId id="272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4" r:id="rId63"/>
    <p:sldId id="392" r:id="rId64"/>
    <p:sldId id="385" r:id="rId65"/>
    <p:sldId id="393" r:id="rId66"/>
    <p:sldId id="386" r:id="rId67"/>
    <p:sldId id="394" r:id="rId68"/>
    <p:sldId id="387" r:id="rId69"/>
    <p:sldId id="388" r:id="rId70"/>
    <p:sldId id="395" r:id="rId71"/>
    <p:sldId id="389" r:id="rId72"/>
    <p:sldId id="396" r:id="rId73"/>
    <p:sldId id="390" r:id="rId74"/>
    <p:sldId id="397" r:id="rId75"/>
    <p:sldId id="391" r:id="rId76"/>
  </p:sldIdLst>
  <p:sldSz cx="12192000" cy="6858000"/>
  <p:notesSz cx="6807200" cy="9939338"/>
  <p:defaultTextStyle>
    <a:defPPr>
      <a:defRPr lang="en-US"/>
    </a:defPPr>
    <a:lvl1pPr marL="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5" autoAdjust="0"/>
    <p:restoredTop sz="92374" autoAdjust="0"/>
  </p:normalViewPr>
  <p:slideViewPr>
    <p:cSldViewPr snapToGrid="0">
      <p:cViewPr>
        <p:scale>
          <a:sx n="70" d="100"/>
          <a:sy n="70" d="100"/>
        </p:scale>
        <p:origin x="-936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0F7B-D4F7-4F89-A11B-902FB5ED9F48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1C650-7E99-4148-A88C-4A00861F3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172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900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6100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7162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2928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681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128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5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6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077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841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70" indent="0">
              <a:buNone/>
              <a:defRPr sz="2400" b="1"/>
            </a:lvl3pPr>
            <a:lvl4pPr marL="1827394" indent="0">
              <a:buNone/>
              <a:defRPr sz="2100" b="1"/>
            </a:lvl4pPr>
            <a:lvl5pPr marL="2436538" indent="0">
              <a:buNone/>
              <a:defRPr sz="2100" b="1"/>
            </a:lvl5pPr>
            <a:lvl6pPr marL="3045644" indent="0">
              <a:buNone/>
              <a:defRPr sz="2100" b="1"/>
            </a:lvl6pPr>
            <a:lvl7pPr marL="3654751" indent="0">
              <a:buNone/>
              <a:defRPr sz="2100" b="1"/>
            </a:lvl7pPr>
            <a:lvl8pPr marL="4263893" indent="0">
              <a:buNone/>
              <a:defRPr sz="2100" b="1"/>
            </a:lvl8pPr>
            <a:lvl9pPr marL="487302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70" indent="0">
              <a:buNone/>
              <a:defRPr sz="2400" b="1"/>
            </a:lvl3pPr>
            <a:lvl4pPr marL="1827394" indent="0">
              <a:buNone/>
              <a:defRPr sz="2100" b="1"/>
            </a:lvl4pPr>
            <a:lvl5pPr marL="2436538" indent="0">
              <a:buNone/>
              <a:defRPr sz="2100" b="1"/>
            </a:lvl5pPr>
            <a:lvl6pPr marL="3045644" indent="0">
              <a:buNone/>
              <a:defRPr sz="2100" b="1"/>
            </a:lvl6pPr>
            <a:lvl7pPr marL="3654751" indent="0">
              <a:buNone/>
              <a:defRPr sz="2100" b="1"/>
            </a:lvl7pPr>
            <a:lvl8pPr marL="4263893" indent="0">
              <a:buNone/>
              <a:defRPr sz="2100" b="1"/>
            </a:lvl8pPr>
            <a:lvl9pPr marL="487302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325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600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189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07" indent="0">
              <a:buNone/>
              <a:defRPr sz="1600"/>
            </a:lvl2pPr>
            <a:lvl3pPr marL="1218270" indent="0">
              <a:buNone/>
              <a:defRPr sz="1300"/>
            </a:lvl3pPr>
            <a:lvl4pPr marL="1827394" indent="0">
              <a:buNone/>
              <a:defRPr sz="1200"/>
            </a:lvl4pPr>
            <a:lvl5pPr marL="2436538" indent="0">
              <a:buNone/>
              <a:defRPr sz="1200"/>
            </a:lvl5pPr>
            <a:lvl6pPr marL="3045644" indent="0">
              <a:buNone/>
              <a:defRPr sz="1200"/>
            </a:lvl6pPr>
            <a:lvl7pPr marL="3654751" indent="0">
              <a:buNone/>
              <a:defRPr sz="1200"/>
            </a:lvl7pPr>
            <a:lvl8pPr marL="4263893" indent="0">
              <a:buNone/>
              <a:defRPr sz="1200"/>
            </a:lvl8pPr>
            <a:lvl9pPr marL="48730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5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41713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07" indent="0">
              <a:buNone/>
              <a:defRPr sz="3700"/>
            </a:lvl2pPr>
            <a:lvl3pPr marL="1218270" indent="0">
              <a:buNone/>
              <a:defRPr sz="3200"/>
            </a:lvl3pPr>
            <a:lvl4pPr marL="1827394" indent="0">
              <a:buNone/>
              <a:defRPr sz="2700"/>
            </a:lvl4pPr>
            <a:lvl5pPr marL="2436538" indent="0">
              <a:buNone/>
              <a:defRPr sz="2700"/>
            </a:lvl5pPr>
            <a:lvl6pPr marL="3045644" indent="0">
              <a:buNone/>
              <a:defRPr sz="2700"/>
            </a:lvl6pPr>
            <a:lvl7pPr marL="3654751" indent="0">
              <a:buNone/>
              <a:defRPr sz="2700"/>
            </a:lvl7pPr>
            <a:lvl8pPr marL="4263893" indent="0">
              <a:buNone/>
              <a:defRPr sz="2700"/>
            </a:lvl8pPr>
            <a:lvl9pPr marL="487302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07" indent="0">
              <a:buNone/>
              <a:defRPr sz="1600"/>
            </a:lvl2pPr>
            <a:lvl3pPr marL="1218270" indent="0">
              <a:buNone/>
              <a:defRPr sz="1300"/>
            </a:lvl3pPr>
            <a:lvl4pPr marL="1827394" indent="0">
              <a:buNone/>
              <a:defRPr sz="1200"/>
            </a:lvl4pPr>
            <a:lvl5pPr marL="2436538" indent="0">
              <a:buNone/>
              <a:defRPr sz="1200"/>
            </a:lvl5pPr>
            <a:lvl6pPr marL="3045644" indent="0">
              <a:buNone/>
              <a:defRPr sz="1200"/>
            </a:lvl6pPr>
            <a:lvl7pPr marL="3654751" indent="0">
              <a:buNone/>
              <a:defRPr sz="1200"/>
            </a:lvl7pPr>
            <a:lvl8pPr marL="4263893" indent="0">
              <a:buNone/>
              <a:defRPr sz="1200"/>
            </a:lvl8pPr>
            <a:lvl9pPr marL="48730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279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786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531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112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174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2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45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701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700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00" b="1"/>
            </a:lvl4pPr>
            <a:lvl5pPr marL="2437738" indent="0">
              <a:buNone/>
              <a:defRPr sz="2100" b="1"/>
            </a:lvl5pPr>
            <a:lvl6pPr marL="3047164" indent="0">
              <a:buNone/>
              <a:defRPr sz="2100" b="1"/>
            </a:lvl6pPr>
            <a:lvl7pPr marL="3656591" indent="0">
              <a:buNone/>
              <a:defRPr sz="2100" b="1"/>
            </a:lvl7pPr>
            <a:lvl8pPr marL="4266027" indent="0">
              <a:buNone/>
              <a:defRPr sz="2100" b="1"/>
            </a:lvl8pPr>
            <a:lvl9pPr marL="487545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700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00" b="1"/>
            </a:lvl4pPr>
            <a:lvl5pPr marL="2437738" indent="0">
              <a:buNone/>
              <a:defRPr sz="2100" b="1"/>
            </a:lvl5pPr>
            <a:lvl6pPr marL="3047164" indent="0">
              <a:buNone/>
              <a:defRPr sz="2100" b="1"/>
            </a:lvl6pPr>
            <a:lvl7pPr marL="3656591" indent="0">
              <a:buNone/>
              <a:defRPr sz="2100" b="1"/>
            </a:lvl7pPr>
            <a:lvl8pPr marL="4266027" indent="0">
              <a:buNone/>
              <a:defRPr sz="2100" b="1"/>
            </a:lvl8pPr>
            <a:lvl9pPr marL="487545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263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952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85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72584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27" indent="0">
              <a:buNone/>
              <a:defRPr sz="1600"/>
            </a:lvl2pPr>
            <a:lvl3pPr marL="1218870" indent="0">
              <a:buNone/>
              <a:defRPr sz="1300"/>
            </a:lvl3pPr>
            <a:lvl4pPr marL="1828301" indent="0">
              <a:buNone/>
              <a:defRPr sz="1200"/>
            </a:lvl4pPr>
            <a:lvl5pPr marL="2437738" indent="0">
              <a:buNone/>
              <a:defRPr sz="1200"/>
            </a:lvl5pPr>
            <a:lvl6pPr marL="3047164" indent="0">
              <a:buNone/>
              <a:defRPr sz="1200"/>
            </a:lvl6pPr>
            <a:lvl7pPr marL="3656591" indent="0">
              <a:buNone/>
              <a:defRPr sz="1200"/>
            </a:lvl7pPr>
            <a:lvl8pPr marL="4266027" indent="0">
              <a:buNone/>
              <a:defRPr sz="1200"/>
            </a:lvl8pPr>
            <a:lvl9pPr marL="487545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717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27" indent="0">
              <a:buNone/>
              <a:defRPr sz="3700"/>
            </a:lvl2pPr>
            <a:lvl3pPr marL="1218870" indent="0">
              <a:buNone/>
              <a:defRPr sz="3200"/>
            </a:lvl3pPr>
            <a:lvl4pPr marL="1828301" indent="0">
              <a:buNone/>
              <a:defRPr sz="2700"/>
            </a:lvl4pPr>
            <a:lvl5pPr marL="2437738" indent="0">
              <a:buNone/>
              <a:defRPr sz="2700"/>
            </a:lvl5pPr>
            <a:lvl6pPr marL="3047164" indent="0">
              <a:buNone/>
              <a:defRPr sz="2700"/>
            </a:lvl6pPr>
            <a:lvl7pPr marL="3656591" indent="0">
              <a:buNone/>
              <a:defRPr sz="2700"/>
            </a:lvl7pPr>
            <a:lvl8pPr marL="4266027" indent="0">
              <a:buNone/>
              <a:defRPr sz="2700"/>
            </a:lvl8pPr>
            <a:lvl9pPr marL="487545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27" indent="0">
              <a:buNone/>
              <a:defRPr sz="1600"/>
            </a:lvl2pPr>
            <a:lvl3pPr marL="1218870" indent="0">
              <a:buNone/>
              <a:defRPr sz="1300"/>
            </a:lvl3pPr>
            <a:lvl4pPr marL="1828301" indent="0">
              <a:buNone/>
              <a:defRPr sz="1200"/>
            </a:lvl4pPr>
            <a:lvl5pPr marL="2437738" indent="0">
              <a:buNone/>
              <a:defRPr sz="1200"/>
            </a:lvl5pPr>
            <a:lvl6pPr marL="3047164" indent="0">
              <a:buNone/>
              <a:defRPr sz="1200"/>
            </a:lvl6pPr>
            <a:lvl7pPr marL="3656591" indent="0">
              <a:buNone/>
              <a:defRPr sz="1200"/>
            </a:lvl7pPr>
            <a:lvl8pPr marL="4266027" indent="0">
              <a:buNone/>
              <a:defRPr sz="1200"/>
            </a:lvl8pPr>
            <a:lvl9pPr marL="487545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832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736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717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285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721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337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00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944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44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5028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872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482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03" indent="0">
              <a:buNone/>
              <a:defRPr sz="3700"/>
            </a:lvl2pPr>
            <a:lvl3pPr marL="1218450" indent="0">
              <a:buNone/>
              <a:defRPr sz="3200"/>
            </a:lvl3pPr>
            <a:lvl4pPr marL="1827666" indent="0">
              <a:buNone/>
              <a:defRPr sz="2700"/>
            </a:lvl4pPr>
            <a:lvl5pPr marL="2436898" indent="0">
              <a:buNone/>
              <a:defRPr sz="2700"/>
            </a:lvl5pPr>
            <a:lvl6pPr marL="3046100" indent="0">
              <a:buNone/>
              <a:defRPr sz="2700"/>
            </a:lvl6pPr>
            <a:lvl7pPr marL="3655303" indent="0">
              <a:buNone/>
              <a:defRPr sz="2700"/>
            </a:lvl7pPr>
            <a:lvl8pPr marL="4264533" indent="0">
              <a:buNone/>
              <a:defRPr sz="2700"/>
            </a:lvl8pPr>
            <a:lvl9pPr marL="4873751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969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176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141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184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137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9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9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8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8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8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8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8116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980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47" indent="0">
              <a:buNone/>
              <a:defRPr sz="2700" b="1"/>
            </a:lvl2pPr>
            <a:lvl3pPr marL="1217970" indent="0">
              <a:buNone/>
              <a:defRPr sz="2400" b="1"/>
            </a:lvl3pPr>
            <a:lvl4pPr marL="1826941" indent="0">
              <a:buNone/>
              <a:defRPr sz="2100" b="1"/>
            </a:lvl4pPr>
            <a:lvl5pPr marL="2435938" indent="0">
              <a:buNone/>
              <a:defRPr sz="2100" b="1"/>
            </a:lvl5pPr>
            <a:lvl6pPr marL="3044884" indent="0">
              <a:buNone/>
              <a:defRPr sz="2100" b="1"/>
            </a:lvl6pPr>
            <a:lvl7pPr marL="3653831" indent="0">
              <a:buNone/>
              <a:defRPr sz="2100" b="1"/>
            </a:lvl7pPr>
            <a:lvl8pPr marL="4262827" indent="0">
              <a:buNone/>
              <a:defRPr sz="2100" b="1"/>
            </a:lvl8pPr>
            <a:lvl9pPr marL="487180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47" indent="0">
              <a:buNone/>
              <a:defRPr sz="2700" b="1"/>
            </a:lvl2pPr>
            <a:lvl3pPr marL="1217970" indent="0">
              <a:buNone/>
              <a:defRPr sz="2400" b="1"/>
            </a:lvl3pPr>
            <a:lvl4pPr marL="1826941" indent="0">
              <a:buNone/>
              <a:defRPr sz="2100" b="1"/>
            </a:lvl4pPr>
            <a:lvl5pPr marL="2435938" indent="0">
              <a:buNone/>
              <a:defRPr sz="2100" b="1"/>
            </a:lvl5pPr>
            <a:lvl6pPr marL="3044884" indent="0">
              <a:buNone/>
              <a:defRPr sz="2100" b="1"/>
            </a:lvl6pPr>
            <a:lvl7pPr marL="3653831" indent="0">
              <a:buNone/>
              <a:defRPr sz="2100" b="1"/>
            </a:lvl7pPr>
            <a:lvl8pPr marL="4262827" indent="0">
              <a:buNone/>
              <a:defRPr sz="2100" b="1"/>
            </a:lvl8pPr>
            <a:lvl9pPr marL="487180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203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1850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18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483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947" indent="0">
              <a:buNone/>
              <a:defRPr sz="1600"/>
            </a:lvl2pPr>
            <a:lvl3pPr marL="1217970" indent="0">
              <a:buNone/>
              <a:defRPr sz="1300"/>
            </a:lvl3pPr>
            <a:lvl4pPr marL="1826941" indent="0">
              <a:buNone/>
              <a:defRPr sz="1200"/>
            </a:lvl4pPr>
            <a:lvl5pPr marL="2435938" indent="0">
              <a:buNone/>
              <a:defRPr sz="1200"/>
            </a:lvl5pPr>
            <a:lvl6pPr marL="3044884" indent="0">
              <a:buNone/>
              <a:defRPr sz="1200"/>
            </a:lvl6pPr>
            <a:lvl7pPr marL="3653831" indent="0">
              <a:buNone/>
              <a:defRPr sz="1200"/>
            </a:lvl7pPr>
            <a:lvl8pPr marL="4262827" indent="0">
              <a:buNone/>
              <a:defRPr sz="1200"/>
            </a:lvl8pPr>
            <a:lvl9pPr marL="487180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264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947" indent="0">
              <a:buNone/>
              <a:defRPr sz="3700"/>
            </a:lvl2pPr>
            <a:lvl3pPr marL="1217970" indent="0">
              <a:buNone/>
              <a:defRPr sz="3200"/>
            </a:lvl3pPr>
            <a:lvl4pPr marL="1826941" indent="0">
              <a:buNone/>
              <a:defRPr sz="2700"/>
            </a:lvl4pPr>
            <a:lvl5pPr marL="2435938" indent="0">
              <a:buNone/>
              <a:defRPr sz="2700"/>
            </a:lvl5pPr>
            <a:lvl6pPr marL="3044884" indent="0">
              <a:buNone/>
              <a:defRPr sz="2700"/>
            </a:lvl6pPr>
            <a:lvl7pPr marL="3653831" indent="0">
              <a:buNone/>
              <a:defRPr sz="2700"/>
            </a:lvl7pPr>
            <a:lvl8pPr marL="4262827" indent="0">
              <a:buNone/>
              <a:defRPr sz="2700"/>
            </a:lvl8pPr>
            <a:lvl9pPr marL="4871806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947" indent="0">
              <a:buNone/>
              <a:defRPr sz="1600"/>
            </a:lvl2pPr>
            <a:lvl3pPr marL="1217970" indent="0">
              <a:buNone/>
              <a:defRPr sz="1300"/>
            </a:lvl3pPr>
            <a:lvl4pPr marL="1826941" indent="0">
              <a:buNone/>
              <a:defRPr sz="1200"/>
            </a:lvl4pPr>
            <a:lvl5pPr marL="2435938" indent="0">
              <a:buNone/>
              <a:defRPr sz="1200"/>
            </a:lvl5pPr>
            <a:lvl6pPr marL="3044884" indent="0">
              <a:buNone/>
              <a:defRPr sz="1200"/>
            </a:lvl6pPr>
            <a:lvl7pPr marL="3653831" indent="0">
              <a:buNone/>
              <a:defRPr sz="1200"/>
            </a:lvl7pPr>
            <a:lvl8pPr marL="4262827" indent="0">
              <a:buNone/>
              <a:defRPr sz="1200"/>
            </a:lvl8pPr>
            <a:lvl9pPr marL="487180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703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702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2896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877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520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9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3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6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2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6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6925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18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349087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15" indent="0">
              <a:buNone/>
              <a:defRPr sz="2700" b="1"/>
            </a:lvl2pPr>
            <a:lvl3pPr marL="1218660" indent="0">
              <a:buNone/>
              <a:defRPr sz="2400" b="1"/>
            </a:lvl3pPr>
            <a:lvl4pPr marL="1827984" indent="0">
              <a:buNone/>
              <a:defRPr sz="2100" b="1"/>
            </a:lvl4pPr>
            <a:lvl5pPr marL="2437318" indent="0">
              <a:buNone/>
              <a:defRPr sz="2100" b="1"/>
            </a:lvl5pPr>
            <a:lvl6pPr marL="3046632" indent="0">
              <a:buNone/>
              <a:defRPr sz="2100" b="1"/>
            </a:lvl6pPr>
            <a:lvl7pPr marL="3655947" indent="0">
              <a:buNone/>
              <a:defRPr sz="2100" b="1"/>
            </a:lvl7pPr>
            <a:lvl8pPr marL="4265280" indent="0">
              <a:buNone/>
              <a:defRPr sz="2100" b="1"/>
            </a:lvl8pPr>
            <a:lvl9pPr marL="487460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15" indent="0">
              <a:buNone/>
              <a:defRPr sz="2700" b="1"/>
            </a:lvl2pPr>
            <a:lvl3pPr marL="1218660" indent="0">
              <a:buNone/>
              <a:defRPr sz="2400" b="1"/>
            </a:lvl3pPr>
            <a:lvl4pPr marL="1827984" indent="0">
              <a:buNone/>
              <a:defRPr sz="2100" b="1"/>
            </a:lvl4pPr>
            <a:lvl5pPr marL="2437318" indent="0">
              <a:buNone/>
              <a:defRPr sz="2100" b="1"/>
            </a:lvl5pPr>
            <a:lvl6pPr marL="3046632" indent="0">
              <a:buNone/>
              <a:defRPr sz="2100" b="1"/>
            </a:lvl6pPr>
            <a:lvl7pPr marL="3655947" indent="0">
              <a:buNone/>
              <a:defRPr sz="2100" b="1"/>
            </a:lvl7pPr>
            <a:lvl8pPr marL="4265280" indent="0">
              <a:buNone/>
              <a:defRPr sz="2100" b="1"/>
            </a:lvl8pPr>
            <a:lvl9pPr marL="487460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760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966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906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15" indent="0">
              <a:buNone/>
              <a:defRPr sz="1600"/>
            </a:lvl2pPr>
            <a:lvl3pPr marL="1218660" indent="0">
              <a:buNone/>
              <a:defRPr sz="1300"/>
            </a:lvl3pPr>
            <a:lvl4pPr marL="1827984" indent="0">
              <a:buNone/>
              <a:defRPr sz="1200"/>
            </a:lvl4pPr>
            <a:lvl5pPr marL="2437318" indent="0">
              <a:buNone/>
              <a:defRPr sz="1200"/>
            </a:lvl5pPr>
            <a:lvl6pPr marL="3046632" indent="0">
              <a:buNone/>
              <a:defRPr sz="1200"/>
            </a:lvl6pPr>
            <a:lvl7pPr marL="3655947" indent="0">
              <a:buNone/>
              <a:defRPr sz="1200"/>
            </a:lvl7pPr>
            <a:lvl8pPr marL="4265280" indent="0">
              <a:buNone/>
              <a:defRPr sz="1200"/>
            </a:lvl8pPr>
            <a:lvl9pPr marL="487460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901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15" indent="0">
              <a:buNone/>
              <a:defRPr sz="3700"/>
            </a:lvl2pPr>
            <a:lvl3pPr marL="1218660" indent="0">
              <a:buNone/>
              <a:defRPr sz="3200"/>
            </a:lvl3pPr>
            <a:lvl4pPr marL="1827984" indent="0">
              <a:buNone/>
              <a:defRPr sz="2700"/>
            </a:lvl4pPr>
            <a:lvl5pPr marL="2437318" indent="0">
              <a:buNone/>
              <a:defRPr sz="2700"/>
            </a:lvl5pPr>
            <a:lvl6pPr marL="3046632" indent="0">
              <a:buNone/>
              <a:defRPr sz="2700"/>
            </a:lvl6pPr>
            <a:lvl7pPr marL="3655947" indent="0">
              <a:buNone/>
              <a:defRPr sz="2700"/>
            </a:lvl7pPr>
            <a:lvl8pPr marL="4265280" indent="0">
              <a:buNone/>
              <a:defRPr sz="2700"/>
            </a:lvl8pPr>
            <a:lvl9pPr marL="4874605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15" indent="0">
              <a:buNone/>
              <a:defRPr sz="1600"/>
            </a:lvl2pPr>
            <a:lvl3pPr marL="1218660" indent="0">
              <a:buNone/>
              <a:defRPr sz="1300"/>
            </a:lvl3pPr>
            <a:lvl4pPr marL="1827984" indent="0">
              <a:buNone/>
              <a:defRPr sz="1200"/>
            </a:lvl4pPr>
            <a:lvl5pPr marL="2437318" indent="0">
              <a:buNone/>
              <a:defRPr sz="1200"/>
            </a:lvl5pPr>
            <a:lvl6pPr marL="3046632" indent="0">
              <a:buNone/>
              <a:defRPr sz="1200"/>
            </a:lvl6pPr>
            <a:lvl7pPr marL="3655947" indent="0">
              <a:buNone/>
              <a:defRPr sz="1200"/>
            </a:lvl7pPr>
            <a:lvl8pPr marL="4265280" indent="0">
              <a:buNone/>
              <a:defRPr sz="1200"/>
            </a:lvl8pPr>
            <a:lvl9pPr marL="487460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3883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2369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839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5959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1469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6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8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35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72727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0624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19" indent="0">
              <a:buNone/>
              <a:defRPr sz="2700" b="1"/>
            </a:lvl2pPr>
            <a:lvl3pPr marL="1218480" indent="0">
              <a:buNone/>
              <a:defRPr sz="2400" b="1"/>
            </a:lvl3pPr>
            <a:lvl4pPr marL="1827712" indent="0">
              <a:buNone/>
              <a:defRPr sz="2100" b="1"/>
            </a:lvl4pPr>
            <a:lvl5pPr marL="2436958" indent="0">
              <a:buNone/>
              <a:defRPr sz="2100" b="1"/>
            </a:lvl5pPr>
            <a:lvl6pPr marL="3046176" indent="0">
              <a:buNone/>
              <a:defRPr sz="2100" b="1"/>
            </a:lvl6pPr>
            <a:lvl7pPr marL="3655395" indent="0">
              <a:buNone/>
              <a:defRPr sz="2100" b="1"/>
            </a:lvl7pPr>
            <a:lvl8pPr marL="4264640" indent="0">
              <a:buNone/>
              <a:defRPr sz="2100" b="1"/>
            </a:lvl8pPr>
            <a:lvl9pPr marL="487387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19" indent="0">
              <a:buNone/>
              <a:defRPr sz="2700" b="1"/>
            </a:lvl2pPr>
            <a:lvl3pPr marL="1218480" indent="0">
              <a:buNone/>
              <a:defRPr sz="2400" b="1"/>
            </a:lvl3pPr>
            <a:lvl4pPr marL="1827712" indent="0">
              <a:buNone/>
              <a:defRPr sz="2100" b="1"/>
            </a:lvl4pPr>
            <a:lvl5pPr marL="2436958" indent="0">
              <a:buNone/>
              <a:defRPr sz="2100" b="1"/>
            </a:lvl5pPr>
            <a:lvl6pPr marL="3046176" indent="0">
              <a:buNone/>
              <a:defRPr sz="2100" b="1"/>
            </a:lvl6pPr>
            <a:lvl7pPr marL="3655395" indent="0">
              <a:buNone/>
              <a:defRPr sz="2100" b="1"/>
            </a:lvl7pPr>
            <a:lvl8pPr marL="4264640" indent="0">
              <a:buNone/>
              <a:defRPr sz="2100" b="1"/>
            </a:lvl8pPr>
            <a:lvl9pPr marL="487387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6036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425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6284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19" indent="0">
              <a:buNone/>
              <a:defRPr sz="1600"/>
            </a:lvl2pPr>
            <a:lvl3pPr marL="1218480" indent="0">
              <a:buNone/>
              <a:defRPr sz="1300"/>
            </a:lvl3pPr>
            <a:lvl4pPr marL="1827712" indent="0">
              <a:buNone/>
              <a:defRPr sz="1200"/>
            </a:lvl4pPr>
            <a:lvl5pPr marL="2436958" indent="0">
              <a:buNone/>
              <a:defRPr sz="1200"/>
            </a:lvl5pPr>
            <a:lvl6pPr marL="3046176" indent="0">
              <a:buNone/>
              <a:defRPr sz="1200"/>
            </a:lvl6pPr>
            <a:lvl7pPr marL="3655395" indent="0">
              <a:buNone/>
              <a:defRPr sz="1200"/>
            </a:lvl7pPr>
            <a:lvl8pPr marL="4264640" indent="0">
              <a:buNone/>
              <a:defRPr sz="1200"/>
            </a:lvl8pPr>
            <a:lvl9pPr marL="48738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5997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19" indent="0">
              <a:buNone/>
              <a:defRPr sz="3700"/>
            </a:lvl2pPr>
            <a:lvl3pPr marL="1218480" indent="0">
              <a:buNone/>
              <a:defRPr sz="3200"/>
            </a:lvl3pPr>
            <a:lvl4pPr marL="1827712" indent="0">
              <a:buNone/>
              <a:defRPr sz="2700"/>
            </a:lvl4pPr>
            <a:lvl5pPr marL="2436958" indent="0">
              <a:buNone/>
              <a:defRPr sz="2700"/>
            </a:lvl5pPr>
            <a:lvl6pPr marL="3046176" indent="0">
              <a:buNone/>
              <a:defRPr sz="2700"/>
            </a:lvl6pPr>
            <a:lvl7pPr marL="3655395" indent="0">
              <a:buNone/>
              <a:defRPr sz="2700"/>
            </a:lvl7pPr>
            <a:lvl8pPr marL="4264640" indent="0">
              <a:buNone/>
              <a:defRPr sz="2700"/>
            </a:lvl8pPr>
            <a:lvl9pPr marL="4873873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19" indent="0">
              <a:buNone/>
              <a:defRPr sz="1600"/>
            </a:lvl2pPr>
            <a:lvl3pPr marL="1218480" indent="0">
              <a:buNone/>
              <a:defRPr sz="1300"/>
            </a:lvl3pPr>
            <a:lvl4pPr marL="1827712" indent="0">
              <a:buNone/>
              <a:defRPr sz="1200"/>
            </a:lvl4pPr>
            <a:lvl5pPr marL="2436958" indent="0">
              <a:buNone/>
              <a:defRPr sz="1200"/>
            </a:lvl5pPr>
            <a:lvl6pPr marL="3046176" indent="0">
              <a:buNone/>
              <a:defRPr sz="1200"/>
            </a:lvl6pPr>
            <a:lvl7pPr marL="3655395" indent="0">
              <a:buNone/>
              <a:defRPr sz="1200"/>
            </a:lvl7pPr>
            <a:lvl8pPr marL="4264640" indent="0">
              <a:buNone/>
              <a:defRPr sz="1200"/>
            </a:lvl8pPr>
            <a:lvl9pPr marL="48738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332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8249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1808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8759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60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282342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9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9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2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5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8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4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2148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4243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4803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5313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4399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114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99" indent="0">
              <a:buNone/>
              <a:defRPr sz="3700"/>
            </a:lvl2pPr>
            <a:lvl3pPr marL="1218630" indent="0">
              <a:buNone/>
              <a:defRPr sz="3200"/>
            </a:lvl3pPr>
            <a:lvl4pPr marL="1827938" indent="0">
              <a:buNone/>
              <a:defRPr sz="2700"/>
            </a:lvl4pPr>
            <a:lvl5pPr marL="2437258" indent="0">
              <a:buNone/>
              <a:defRPr sz="2700"/>
            </a:lvl5pPr>
            <a:lvl6pPr marL="3046556" indent="0">
              <a:buNone/>
              <a:defRPr sz="2700"/>
            </a:lvl6pPr>
            <a:lvl7pPr marL="3655855" indent="0">
              <a:buNone/>
              <a:defRPr sz="2700"/>
            </a:lvl7pPr>
            <a:lvl8pPr marL="4265173" indent="0">
              <a:buNone/>
              <a:defRPr sz="2700"/>
            </a:lvl8pPr>
            <a:lvl9pPr marL="4874483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7736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7194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0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530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1599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37" tIns="60918" rIns="121837" bIns="609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37" tIns="60918" rIns="121837" bIns="609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07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107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0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07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10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9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10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609107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54" indent="-380710" algn="l" defTabSz="609107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823" indent="-304552" algn="l" defTabSz="60910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47" indent="-304552" algn="l" defTabSz="609107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90" indent="-304552" algn="l" defTabSz="609107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96" indent="-304552" algn="l" defTabSz="6091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341" indent="-304552" algn="l" defTabSz="6091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466" indent="-304552" algn="l" defTabSz="6091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91" indent="-304552" algn="l" defTabSz="6091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609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70" algn="l" defTabSz="609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94" algn="l" defTabSz="609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538" algn="l" defTabSz="609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44" algn="l" defTabSz="609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51" algn="l" defTabSz="609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93" algn="l" defTabSz="609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020" algn="l" defTabSz="609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90" tIns="60945" rIns="121890" bIns="6094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90" tIns="60945" rIns="121890" bIns="6094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09427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427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0942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09427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42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72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42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457071" indent="-457071" algn="l" defTabSz="609427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990334" indent="-380897" algn="l" defTabSz="609427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523583" indent="-304712" algn="l" defTabSz="60942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2133013" indent="-304712" algn="l" defTabSz="609427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742450" indent="-304712" algn="l" defTabSz="609427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3351876" indent="-304712" algn="l" defTabSz="60942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4" indent="-304712" algn="l" defTabSz="60942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6" indent="-304712" algn="l" defTabSz="60942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7" indent="-304712" algn="l" defTabSz="60942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7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70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01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38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4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1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53" tIns="60926" rIns="121853" bIns="609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53" tIns="60926" rIns="121853" bIns="609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53" tIns="60926" rIns="121853" bIns="6092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03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03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53" tIns="60926" rIns="121853" bIns="6092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0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53" tIns="60926" rIns="121853" bIns="6092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03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0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39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20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03" indent="-456903" algn="l" defTabSz="609203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98" indent="-380766" algn="l" defTabSz="609203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51" indent="-304600" algn="l" defTabSz="60920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67" indent="-304600" algn="l" defTabSz="60920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498" indent="-304600" algn="l" defTabSz="609203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00" indent="-304600" algn="l" defTabSz="60920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933" indent="-304600" algn="l" defTabSz="60920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150" indent="-304600" algn="l" defTabSz="60920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367" indent="-304600" algn="l" defTabSz="60920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03" algn="l" defTabSz="6092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50" algn="l" defTabSz="6092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66" algn="l" defTabSz="6092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98" algn="l" defTabSz="6092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00" algn="l" defTabSz="6092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03" algn="l" defTabSz="6092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533" algn="l" defTabSz="6092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751" algn="l" defTabSz="6092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10" tIns="60905" rIns="121810" bIns="609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10" tIns="60905" rIns="121810" bIns="609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10" tIns="60905" rIns="121810" bIns="609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947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947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10" tIns="60905" rIns="121810" bIns="609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94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10" tIns="60905" rIns="121810" bIns="609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947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94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2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894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11" indent="-456711" algn="l" defTabSz="608947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614" indent="-380617" algn="l" defTabSz="608947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43" indent="-304472" algn="l" defTabSz="60894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413" indent="-304472" algn="l" defTabSz="608947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410" indent="-304472" algn="l" defTabSz="608947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356" indent="-304472" algn="l" defTabSz="60894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354" indent="-304472" algn="l" defTabSz="60894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326" indent="-304472" algn="l" defTabSz="60894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297" indent="-304472" algn="l" defTabSz="60894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9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7" algn="l" defTabSz="6089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70" algn="l" defTabSz="6089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41" algn="l" defTabSz="6089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38" algn="l" defTabSz="6089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84" algn="l" defTabSz="6089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831" algn="l" defTabSz="6089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827" algn="l" defTabSz="6089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806" algn="l" defTabSz="6089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315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315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31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315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31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94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31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87" indent="-456987" algn="l" defTabSz="60931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66" indent="-380832" algn="l" defTabSz="60931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17" indent="-304656" algn="l" defTabSz="60931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640" indent="-304656" algn="l" defTabSz="60931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74" indent="-304656" algn="l" defTabSz="60931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288" indent="-304656" algn="l" defTabSz="60931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624" indent="-304656" algn="l" defTabSz="60931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948" indent="-304656" algn="l" defTabSz="60931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272" indent="-304656" algn="l" defTabSz="60931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15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60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84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18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32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947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280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605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56" tIns="60928" rIns="121856" bIns="60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56" tIns="60928" rIns="121856" bIns="60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56" tIns="60928" rIns="121856" bIns="6092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19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19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56" tIns="60928" rIns="121856" bIns="6092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1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56" tIns="60928" rIns="121856" bIns="6092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19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1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60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21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15" indent="-456915" algn="l" defTabSz="609219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22" indent="-380776" algn="l" defTabSz="609219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89" indent="-304608" algn="l" defTabSz="6092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20" indent="-304608" algn="l" defTabSz="609219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66" indent="-304608" algn="l" defTabSz="609219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84" indent="-304608" algn="l" defTabSz="60921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032" indent="-304608" algn="l" defTabSz="60921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264" indent="-304608" algn="l" defTabSz="60921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496" indent="-304608" algn="l" defTabSz="60921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19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80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12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58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76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95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640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873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</p:spPr>
        <p:txBody>
          <a:bodyPr vert="horz" lIns="121869" tIns="60934" rIns="121869" bIns="60934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948427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530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609299" rtl="0" eaLnBrk="1" latinLnBrk="0" hangingPunct="1">
        <a:spcBef>
          <a:spcPct val="0"/>
        </a:spcBef>
        <a:buNone/>
        <a:defRPr sz="4300" kern="1200">
          <a:solidFill>
            <a:srgbClr val="231C34"/>
          </a:solidFill>
          <a:latin typeface="+mj-lt"/>
          <a:ea typeface="+mj-ea"/>
          <a:cs typeface="Century Gothic"/>
        </a:defRPr>
      </a:lvl1pPr>
    </p:titleStyle>
    <p:bodyStyle>
      <a:lvl1pPr marL="456975" indent="-456975" algn="l" defTabSz="609299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31C34"/>
          </a:solidFill>
          <a:latin typeface="+mn-lt"/>
          <a:ea typeface="+mn-ea"/>
          <a:cs typeface="Century Gothic"/>
        </a:defRPr>
      </a:lvl1pPr>
      <a:lvl2pPr marL="990142" indent="-380822" algn="l" defTabSz="609299" rtl="0" eaLnBrk="1" latinLnBrk="0" hangingPunct="1">
        <a:spcBef>
          <a:spcPct val="20000"/>
        </a:spcBef>
        <a:buFont typeface="Arial"/>
        <a:buChar char="–"/>
        <a:defRPr sz="2900" kern="1200">
          <a:solidFill>
            <a:srgbClr val="231C34"/>
          </a:solidFill>
          <a:latin typeface="+mn-lt"/>
          <a:ea typeface="+mn-ea"/>
          <a:cs typeface="Century Gothic"/>
        </a:defRPr>
      </a:lvl2pPr>
      <a:lvl3pPr marL="1827938" indent="-609299" algn="l" defTabSz="609299" rtl="0" eaLnBrk="1" latinLnBrk="0" hangingPunct="1">
        <a:spcBef>
          <a:spcPct val="20000"/>
        </a:spcBef>
        <a:buFont typeface="+mj-lt"/>
        <a:buAutoNum type="arabicParenR"/>
        <a:defRPr sz="2400" kern="1200">
          <a:solidFill>
            <a:srgbClr val="231C34"/>
          </a:solidFill>
          <a:latin typeface="+mn-lt"/>
          <a:ea typeface="+mn-ea"/>
          <a:cs typeface="Century Gothic"/>
        </a:defRPr>
      </a:lvl3pPr>
      <a:lvl4pPr marL="2284934" indent="-456975" algn="l" defTabSz="609299" rtl="0" eaLnBrk="1" latinLnBrk="0" hangingPunct="1">
        <a:spcBef>
          <a:spcPct val="20000"/>
        </a:spcBef>
        <a:buFont typeface="+mj-lt"/>
        <a:buAutoNum type="alphaLcPeriod"/>
        <a:defRPr sz="2100" kern="1200">
          <a:solidFill>
            <a:srgbClr val="231C34"/>
          </a:solidFill>
          <a:latin typeface="+mn-lt"/>
          <a:ea typeface="+mn-ea"/>
          <a:cs typeface="Century Gothic"/>
        </a:defRPr>
      </a:lvl4pPr>
      <a:lvl5pPr marL="2894232" indent="-456975" algn="l" defTabSz="609299" rtl="0" eaLnBrk="1" latinLnBrk="0" hangingPunct="1">
        <a:spcBef>
          <a:spcPct val="20000"/>
        </a:spcBef>
        <a:buFont typeface="+mj-lt"/>
        <a:buAutoNum type="romanUcPeriod"/>
        <a:defRPr sz="1900" kern="1200">
          <a:solidFill>
            <a:srgbClr val="231C34"/>
          </a:solidFill>
          <a:latin typeface="+mn-lt"/>
          <a:ea typeface="+mn-ea"/>
          <a:cs typeface="Century Gothic"/>
        </a:defRPr>
      </a:lvl5pPr>
      <a:lvl6pPr marL="3351204" indent="-304648" algn="l" defTabSz="6092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525" indent="-304648" algn="l" defTabSz="6092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834" indent="-304648" algn="l" defTabSz="6092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143" indent="-304648" algn="l" defTabSz="6092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99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30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8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58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6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5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3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facebook.com/tlsmhk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" y="37600"/>
            <a:ext cx="12191999" cy="1723549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 defTabSz="609379"/>
            <a:r>
              <a:rPr lang="en-US" altLang="zh-TW" sz="6100" dirty="0">
                <a:solidFill>
                  <a:srgbClr val="003300"/>
                </a:solidFill>
                <a:ea typeface="華康儷中黑" panose="020B0509000000000000" pitchFamily="49" charset="-120"/>
              </a:rPr>
              <a:t>TLS</a:t>
            </a:r>
            <a:r>
              <a:rPr lang="zh-TW" altLang="en-US" sz="6100" dirty="0">
                <a:solidFill>
                  <a:srgbClr val="003300"/>
                </a:solidFill>
                <a:ea typeface="華康儷中黑" panose="020B0509000000000000" pitchFamily="49" charset="-120"/>
              </a:rPr>
              <a:t>健康生活纖營計劃</a:t>
            </a:r>
          </a:p>
          <a:p>
            <a:pPr algn="ctr" defTabSz="609379"/>
            <a:r>
              <a:rPr lang="en-US" altLang="zh-TW" sz="4300" dirty="0">
                <a:solidFill>
                  <a:srgbClr val="003300"/>
                </a:solidFill>
                <a:ea typeface="華康儷中黑" panose="020B0509000000000000" pitchFamily="49" charset="-120"/>
              </a:rPr>
              <a:t>TLS Weight Loss Solution</a:t>
            </a:r>
            <a:endParaRPr lang="en-US" sz="4300" dirty="0">
              <a:solidFill>
                <a:srgbClr val="003300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21" name="Picture 3" descr="O:\Product_SC\Communications\Graphics\Speakers Photo\Corporate\EmmyYeung_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65203" y="1997200"/>
            <a:ext cx="3695700" cy="3771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4250321" y="3236844"/>
            <a:ext cx="7871789" cy="169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37" tIns="60918" rIns="121837" bIns="60918">
            <a:spAutoFit/>
          </a:bodyPr>
          <a:lstStyle/>
          <a:p>
            <a:pPr algn="ctr" defTabSz="1218270">
              <a:spcBef>
                <a:spcPts val="1600"/>
              </a:spcBef>
              <a:defRPr/>
            </a:pPr>
            <a:r>
              <a:rPr lang="zh-TW" altLang="en-US" sz="59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產品拓展經理</a:t>
            </a:r>
            <a:r>
              <a:rPr lang="en-US" altLang="zh-TW" sz="59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/>
            </a:r>
            <a:br>
              <a:rPr lang="en-US" altLang="zh-TW" sz="59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</a:br>
            <a:r>
              <a:rPr lang="en-US" altLang="zh-TW" sz="43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Product Manager</a:t>
            </a:r>
            <a:endParaRPr lang="en-US" sz="4300" b="1" dirty="0">
              <a:solidFill>
                <a:srgbClr val="003300"/>
              </a:solidFill>
              <a:ea typeface="微軟正黑體" panose="020B0604030504040204" pitchFamily="34" charset="-120"/>
              <a:cs typeface="Heiti TC Light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936446" y="2289135"/>
            <a:ext cx="84996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37" tIns="60918" rIns="121837" bIns="60918">
            <a:spAutoFit/>
          </a:bodyPr>
          <a:lstStyle/>
          <a:p>
            <a:pPr algn="ctr" defTabSz="1218270">
              <a:spcBef>
                <a:spcPct val="50000"/>
              </a:spcBef>
              <a:defRPr/>
            </a:pPr>
            <a:r>
              <a:rPr lang="en-US" sz="6400" b="1" dirty="0">
                <a:solidFill>
                  <a:srgbClr val="33CCFF"/>
                </a:solidFill>
                <a:ea typeface="Heiti TC Light"/>
                <a:cs typeface="Heiti TC Light"/>
              </a:rPr>
              <a:t>Emmy Yeung</a:t>
            </a:r>
          </a:p>
        </p:txBody>
      </p:sp>
      <p:sp>
        <p:nvSpPr>
          <p:cNvPr id="9" name="TextBox 16"/>
          <p:cNvSpPr txBox="1"/>
          <p:nvPr/>
        </p:nvSpPr>
        <p:spPr>
          <a:xfrm>
            <a:off x="701950" y="6611779"/>
            <a:ext cx="10775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47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05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58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1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7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14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6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407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5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1347172" y="5873239"/>
            <a:ext cx="667407" cy="6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06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12192000" cy="15875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0" tIns="60925" rIns="121850" bIns="60925" rtlCol="0" anchor="ctr"/>
          <a:lstStyle/>
          <a:p>
            <a:pPr algn="ctr" defTabSz="609187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1939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HK.TLSSLIM.COM</a:t>
            </a:r>
            <a:r>
              <a:rPr lang="zh-TW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is now available!</a:t>
            </a:r>
            <a:endParaRPr lang="en-US" sz="53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24" b="25622"/>
          <a:stretch/>
        </p:blipFill>
        <p:spPr bwMode="auto">
          <a:xfrm>
            <a:off x="1450423" y="1816209"/>
            <a:ext cx="9717252" cy="484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18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237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953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4568E-6 L 0 -0.9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9821 L 0 -1.7969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3" t="10223" r="3615" b="6444"/>
          <a:stretch/>
        </p:blipFill>
        <p:spPr bwMode="auto">
          <a:xfrm>
            <a:off x="0" y="323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970545" y="3756082"/>
            <a:ext cx="4124960" cy="412495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9" name="Oval 8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en-US" altLang="zh-TW" sz="44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About </a:t>
              </a:r>
              <a:r>
                <a:rPr lang="en-US" sz="44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TLS</a:t>
              </a:r>
              <a:endParaRPr lang="en-US" altLang="zh-TW" sz="4400" kern="0" dirty="0" smtClean="0">
                <a:ln w="3175"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69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1" t="11228" r="4558" b="54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448082" y="3380874"/>
            <a:ext cx="4124960" cy="412495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7" name="Oval 6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en-US" sz="42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TLS </a:t>
              </a:r>
            </a:p>
            <a:p>
              <a:pPr algn="ctr" defTabSz="1146710">
                <a:defRPr/>
              </a:pPr>
              <a:r>
                <a:rPr lang="en-US" sz="42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21</a:t>
              </a:r>
              <a:r>
                <a:rPr lang="en-US" altLang="zh-TW" sz="42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 Day Challenge</a:t>
              </a:r>
              <a:endParaRPr lang="en-US" sz="4200" kern="0" dirty="0">
                <a:ln w="3175"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9603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elinel\Downloads\screencapture-hk-tlsslim-success-stories-147850994313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12192000" cy="2446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188829" y="-704848"/>
            <a:ext cx="4673600" cy="467359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5" name="Oval 4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en-US" altLang="zh-HK" sz="4400" dirty="0" smtClean="0">
                  <a:solidFill>
                    <a:srgbClr val="FFFFFF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Success Stories</a:t>
              </a:r>
              <a:endParaRPr lang="zh-HK" altLang="en-US" sz="4400" dirty="0"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055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1.2169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1698 L 0 -2.342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4" t="10443" r="4467" b="6223"/>
          <a:stretch/>
        </p:blipFill>
        <p:spPr bwMode="auto">
          <a:xfrm>
            <a:off x="0" y="19050"/>
            <a:ext cx="12192000" cy="688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761772" y="3500041"/>
            <a:ext cx="4124960" cy="412495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7" name="Oval 6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en-US" altLang="zh-TW" sz="41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Resources</a:t>
              </a:r>
              <a:endParaRPr lang="en-US" sz="4100" kern="0" dirty="0">
                <a:ln w="3175"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566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2607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666416" y="3097131"/>
            <a:ext cx="4673600" cy="467359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4" name="Oval 3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en-US" altLang="zh-HK" sz="4400" dirty="0" smtClean="0">
                  <a:solidFill>
                    <a:srgbClr val="FFFFFF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Shop</a:t>
              </a:r>
              <a:endParaRPr lang="zh-HK" altLang="en-US" sz="4400" dirty="0"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0806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679E-6 L 0 -0.823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2376 L 0 -1.549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12192000" cy="15875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0" tIns="60925" rIns="121850" bIns="60925" rtlCol="0" anchor="ctr"/>
          <a:lstStyle/>
          <a:p>
            <a:pPr algn="ctr" defTabSz="609187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939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Find what you need to succeed at HK.TLSSLIM.COM</a:t>
            </a:r>
            <a:endParaRPr lang="en-US" sz="53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387" y="1870835"/>
            <a:ext cx="10510344" cy="4678196"/>
          </a:xfrm>
          <a:prstGeom prst="rect">
            <a:avLst/>
          </a:prstGeom>
          <a:noFill/>
        </p:spPr>
        <p:txBody>
          <a:bodyPr wrap="square" lIns="121896" tIns="60948" rIns="121896" bIns="60948" rtlCol="0">
            <a:spAutoFit/>
          </a:bodyPr>
          <a:lstStyle/>
          <a:p>
            <a:pPr marL="571416" indent="-571416" defTabSz="609187">
              <a:buFont typeface="Arial" panose="020B0604020202020204" pitchFamily="34" charset="0"/>
              <a:buChar char="•"/>
            </a:pPr>
            <a:r>
              <a:rPr lang="en-US" altLang="zh-TW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FREE personalized weight loss plans</a:t>
            </a:r>
          </a:p>
          <a:p>
            <a:pPr marL="571416" indent="-571416" defTabSz="609187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Educational videos</a:t>
            </a:r>
          </a:p>
          <a:p>
            <a:pPr marL="571416" indent="-571416" defTabSz="609187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BMI calculator</a:t>
            </a:r>
          </a:p>
          <a:p>
            <a:pPr marL="571416" indent="-571416" defTabSz="609187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Body fat calculator</a:t>
            </a:r>
          </a:p>
          <a:p>
            <a:pPr marL="571416" indent="-571416" defTabSz="609187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Health &amp; Wellness blog</a:t>
            </a:r>
          </a:p>
          <a:p>
            <a:pPr marL="571416" indent="-571416" defTabSz="609187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Success stories</a:t>
            </a:r>
          </a:p>
          <a:p>
            <a:pPr marL="571416" indent="-571416" defTabSz="609187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Online Parties</a:t>
            </a:r>
          </a:p>
          <a:p>
            <a:pPr marL="571416" indent="-571416" defTabSz="609187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Pintable Grocery Lists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5884" y="2775052"/>
            <a:ext cx="3576336" cy="230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4052" y="5164736"/>
            <a:ext cx="42164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4994" y="1786449"/>
            <a:ext cx="2315489" cy="32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33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12192000" cy="15875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08" tIns="60904" rIns="121808" bIns="60904" rtlCol="0" anchor="ctr"/>
          <a:lstStyle/>
          <a:p>
            <a:pPr algn="ctr" defTabSz="608931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939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Coming soon…</a:t>
            </a:r>
            <a:endParaRPr lang="en-US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9" name="Picture 2" descr="T:\TLS\TLS IMAGES\USA\Health Guide\Screen Shot 2015-07-21 at 1.29.41 P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65" b="4390"/>
          <a:stretch/>
        </p:blipFill>
        <p:spPr bwMode="auto">
          <a:xfrm>
            <a:off x="632603" y="1913219"/>
            <a:ext cx="5233372" cy="47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73947" y="2070365"/>
            <a:ext cx="4899804" cy="1600387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8931"/>
            <a:r>
              <a:rPr lang="en-US" altLang="zh-TW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Health Guide &amp;</a:t>
            </a:r>
          </a:p>
          <a:p>
            <a:pPr defTabSz="608931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Journal</a:t>
            </a:r>
          </a:p>
        </p:txBody>
      </p:sp>
    </p:spTree>
    <p:extLst>
      <p:ext uri="{BB962C8B-B14F-4D97-AF65-F5344CB8AC3E}">
        <p14:creationId xmlns:p14="http://schemas.microsoft.com/office/powerpoint/2010/main" xmlns="" val="282596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maic-presentation-slide-1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ls-logo-2015.psd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045" y="501252"/>
            <a:ext cx="2885435" cy="621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9835" y="2627855"/>
            <a:ext cx="8185151" cy="1785052"/>
          </a:xfrm>
          <a:prstGeom prst="rect">
            <a:avLst/>
          </a:prstGeom>
          <a:noFill/>
        </p:spPr>
        <p:txBody>
          <a:bodyPr wrap="none" lIns="121869" tIns="60934" rIns="121869" bIns="60934" rtlCol="0">
            <a:spAutoFit/>
          </a:bodyPr>
          <a:lstStyle/>
          <a:p>
            <a:pPr algn="ctr" defTabSz="609299"/>
            <a:r>
              <a:rPr lang="en-US" sz="5400" kern="900" spc="24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There are good reasons</a:t>
            </a:r>
          </a:p>
          <a:p>
            <a:pPr algn="ctr" defTabSz="609299"/>
            <a:r>
              <a:rPr lang="en-US" sz="5400" kern="900" spc="24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to make TLS® your major!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7040" y="359837"/>
            <a:ext cx="805080" cy="415495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609299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xmlns="" val="3748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508000" y="-2463800"/>
            <a:ext cx="13411199" cy="7193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6" descr="http://www.clker.com/cliparts/h/9/t/p/V/K/global-map-blue.sv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880" tIns="60940" rIns="121880" bIns="60940" numCol="1" anchor="t" anchorCtr="0" compatLnSpc="1">
            <a:prstTxWarp prst="textNoShape">
              <a:avLst/>
            </a:prstTxWarp>
          </a:bodyPr>
          <a:lstStyle/>
          <a:p>
            <a:pPr defTabSz="1218750"/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AutoShape 8" descr="http://www.clker.com/cliparts/h/9/t/p/V/K/global-map-blue.svg"/>
          <p:cNvSpPr>
            <a:spLocks noChangeAspect="1" noChangeArrowheads="1"/>
          </p:cNvSpPr>
          <p:nvPr/>
        </p:nvSpPr>
        <p:spPr bwMode="auto">
          <a:xfrm>
            <a:off x="410633" y="10598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880" tIns="60940" rIns="121880" bIns="60940" numCol="1" anchor="t" anchorCtr="0" compatLnSpc="1">
            <a:prstTxWarp prst="textNoShape">
              <a:avLst/>
            </a:prstTxWarp>
          </a:bodyPr>
          <a:lstStyle/>
          <a:p>
            <a:pPr defTabSz="1218750"/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0" y="-939800"/>
            <a:ext cx="10261600" cy="467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5000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 defTabSz="1218750"/>
            <a:endParaRPr lang="en-US" dirty="0">
              <a:solidFill>
                <a:srgbClr val="4BACC6">
                  <a:lumMod val="60000"/>
                  <a:lumOff val="4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AutoShape 12" descr="http://www.clker.com/cliparts/h/9/t/p/V/K/global-map-blue.svg"/>
          <p:cNvSpPr>
            <a:spLocks noChangeAspect="1" noChangeArrowheads="1"/>
          </p:cNvSpPr>
          <p:nvPr/>
        </p:nvSpPr>
        <p:spPr bwMode="auto">
          <a:xfrm>
            <a:off x="613833" y="213798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880" tIns="60940" rIns="121880" bIns="60940" numCol="1" anchor="t" anchorCtr="0" compatLnSpc="1">
            <a:prstTxWarp prst="textNoShape">
              <a:avLst/>
            </a:prstTxWarp>
          </a:bodyPr>
          <a:lstStyle/>
          <a:p>
            <a:pPr defTabSz="1218750"/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3499" y="1238265"/>
            <a:ext cx="11176000" cy="147731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121880" tIns="60940" rIns="121880" bIns="60940">
            <a:spAutoFit/>
          </a:bodyPr>
          <a:lstStyle/>
          <a:p>
            <a:pPr algn="ctr" defTabSz="1218750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anose="020B0603020202020204" pitchFamily="34" charset="0"/>
              </a:rPr>
              <a:t>The Most Customizable                                                           Weight Loss Solution On The Planet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46971" y="5273979"/>
            <a:ext cx="8144932" cy="779700"/>
          </a:xfrm>
          <a:prstGeom prst="rect">
            <a:avLst/>
          </a:prstGeom>
        </p:spPr>
        <p:txBody>
          <a:bodyPr wrap="square" lIns="121880" tIns="60940" rIns="121880" bIns="60940" anchor="b">
            <a:spAutoFit/>
          </a:bodyPr>
          <a:lstStyle/>
          <a:p>
            <a:pPr algn="ctr" defTabSz="1218750"/>
            <a:r>
              <a:rPr lang="en-US" sz="43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TLS</a:t>
            </a:r>
            <a:r>
              <a:rPr lang="en-US" sz="4300" b="1" i="1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®</a:t>
            </a:r>
            <a:r>
              <a:rPr lang="en-US" sz="43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Weight Loss Solution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9853" y="6314440"/>
            <a:ext cx="1708985" cy="365760"/>
          </a:xfrm>
          <a:prstGeom prst="rect">
            <a:avLst/>
          </a:prstGeom>
          <a:effectLst/>
        </p:spPr>
      </p:pic>
      <p:sp>
        <p:nvSpPr>
          <p:cNvPr id="4" name="Curved Up Arrow 3"/>
          <p:cNvSpPr/>
          <p:nvPr/>
        </p:nvSpPr>
        <p:spPr>
          <a:xfrm>
            <a:off x="-1203821" y="-314949"/>
            <a:ext cx="16611600" cy="5044428"/>
          </a:xfrm>
          <a:prstGeom prst="curvedUpArrow">
            <a:avLst/>
          </a:prstGeom>
          <a:gradFill flip="none" rotWithShape="1">
            <a:gsLst>
              <a:gs pos="0">
                <a:srgbClr val="00B0F0"/>
              </a:gs>
              <a:gs pos="41000">
                <a:srgbClr val="00B0F0"/>
              </a:gs>
              <a:gs pos="98000">
                <a:srgbClr val="00B0F0">
                  <a:alpha val="68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 defTabSz="1218750"/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Curved Up Arrow 17"/>
          <p:cNvSpPr/>
          <p:nvPr/>
        </p:nvSpPr>
        <p:spPr>
          <a:xfrm rot="21251443">
            <a:off x="-1399508" y="-620563"/>
            <a:ext cx="16608061" cy="5310112"/>
          </a:xfrm>
          <a:prstGeom prst="curvedUpArrow">
            <a:avLst>
              <a:gd name="adj1" fmla="val 20374"/>
              <a:gd name="adj2" fmla="val 47293"/>
              <a:gd name="adj3" fmla="val 24664"/>
            </a:avLst>
          </a:prstGeom>
          <a:gradFill>
            <a:gsLst>
              <a:gs pos="0">
                <a:srgbClr val="002060">
                  <a:alpha val="63000"/>
                </a:srgbClr>
              </a:gs>
              <a:gs pos="41000">
                <a:srgbClr val="002060"/>
              </a:gs>
              <a:gs pos="98000">
                <a:srgbClr val="002060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 defTabSz="1218750"/>
            <a:r>
              <a:rPr lang="en-US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  </a:t>
            </a:r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Picture 2" descr="http://www.gisgroup.in/wp-content/uploads/2015/06/globe-anima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653" y="2797396"/>
            <a:ext cx="3548305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377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" y="0"/>
            <a:ext cx="12191999" cy="685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3347" y="2425235"/>
            <a:ext cx="5207000" cy="1123380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67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TLS® 21-Day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3347" y="3139733"/>
            <a:ext cx="5207000" cy="132343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altLang="zh-TW" sz="80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Challenge</a:t>
            </a:r>
            <a:endParaRPr lang="en-US" sz="80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73"/>
            <a:ext cx="12192000" cy="685800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3412" y="2596243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專業經理級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Professional Coordinators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296" y="5581654"/>
            <a:ext cx="98624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1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1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1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10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10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10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408749" y="1682714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Frances Siu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5614" y="5603426"/>
            <a:ext cx="885771" cy="861774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847858" y="4084882"/>
            <a:ext cx="5496502" cy="74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四個佣金週期共賺取</a:t>
            </a:r>
            <a:r>
              <a:rPr lang="en-US" altLang="zh-TW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HK$34,500</a:t>
            </a: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altLang="zh-TW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HK$34,500 in 4 Commission weeks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172" y="181469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003366"/>
                </a:solidFill>
                <a:ea typeface="Apple LiGothic" pitchFamily="2" charset="-120"/>
              </a:rPr>
              <a:t>TLS</a:t>
            </a:r>
            <a:r>
              <a:rPr lang="zh-TW" altLang="en-US" sz="3600" dirty="0">
                <a:solidFill>
                  <a:srgbClr val="003366"/>
                </a:solidFill>
                <a:ea typeface="Apple LiGothic" pitchFamily="2" charset="-120"/>
              </a:rPr>
              <a:t>健康生活纖營計劃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173" y="827801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TLS Weight Loss Solution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04" t="28224" r="7867" b="113"/>
          <a:stretch/>
        </p:blipFill>
        <p:spPr>
          <a:xfrm>
            <a:off x="1064954" y="1474413"/>
            <a:ext cx="3006338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71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 defTabSz="609411"/>
            <a:endParaRPr lang="en-US" sz="24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0" y="163197"/>
            <a:ext cx="12192000" cy="1143000"/>
          </a:xfrm>
          <a:prstGeom prst="rect">
            <a:avLst/>
          </a:prstGeom>
        </p:spPr>
        <p:txBody>
          <a:bodyPr lIns="121880" tIns="60940" rIns="121880" bIns="6094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+mn-cs"/>
              </a:rPr>
              <a:t>Is there a market?</a:t>
            </a:r>
            <a:endParaRPr lang="en-US" sz="55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31817" y="1600201"/>
            <a:ext cx="9817095" cy="4525963"/>
          </a:xfrm>
          <a:prstGeom prst="rect">
            <a:avLst/>
          </a:prstGeom>
          <a:noFill/>
        </p:spPr>
        <p:txBody>
          <a:bodyPr lIns="121880" tIns="60940" rIns="121880" bIns="6094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082">
              <a:lnSpc>
                <a:spcPct val="90000"/>
              </a:lnSpc>
              <a:spcBef>
                <a:spcPts val="1000"/>
              </a:spcBef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Are you concerned about a family history of weight related health challenges?</a:t>
            </a:r>
            <a:endParaRPr lang="zh-Hant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4082">
              <a:lnSpc>
                <a:spcPct val="90000"/>
              </a:lnSpc>
              <a:spcBef>
                <a:spcPts val="1000"/>
              </a:spcBef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Are you concerned about sleep quality or energy?</a:t>
            </a:r>
            <a:endParaRPr lang="zh-Hant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4082">
              <a:lnSpc>
                <a:spcPct val="90000"/>
              </a:lnSpc>
              <a:spcBef>
                <a:spcPts val="1000"/>
              </a:spcBef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Are you concerned about rapid aging?</a:t>
            </a:r>
            <a:endParaRPr lang="zh-Hant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4082">
              <a:lnSpc>
                <a:spcPct val="90000"/>
              </a:lnSpc>
              <a:spcBef>
                <a:spcPts val="1000"/>
              </a:spcBef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Are you concerned about sexual desire?</a:t>
            </a:r>
            <a:endParaRPr lang="zh-Hant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4082">
              <a:lnSpc>
                <a:spcPct val="90000"/>
              </a:lnSpc>
              <a:spcBef>
                <a:spcPts val="1000"/>
              </a:spcBef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Are you concerned about joint discomfort?</a:t>
            </a:r>
          </a:p>
          <a:p>
            <a:pPr defTabSz="914082">
              <a:lnSpc>
                <a:spcPct val="90000"/>
              </a:lnSpc>
              <a:spcBef>
                <a:spcPts val="1000"/>
              </a:spcBef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Are you interested in looking and feeling better?</a:t>
            </a:r>
          </a:p>
          <a:p>
            <a:pPr marL="0" indent="0" defTabSz="914082">
              <a:lnSpc>
                <a:spcPct val="90000"/>
              </a:lnSpc>
              <a:spcBef>
                <a:spcPts val="1000"/>
              </a:spcBef>
              <a:buNone/>
            </a:pPr>
            <a:endParaRPr lang="zh-Hant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51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Why take the 21-Day Challenge?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879665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73" y="5888413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18"/>
            <a:ext cx="2731869" cy="353895"/>
          </a:xfrm>
          <a:prstGeom prst="rect">
            <a:avLst/>
          </a:prstGeom>
          <a:noFill/>
        </p:spPr>
        <p:txBody>
          <a:bodyPr wrap="none" lIns="121837" tIns="60918" rIns="121837" bIns="60918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320" y="1673379"/>
            <a:ext cx="10774453" cy="3416316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marL="457047" indent="-457047">
              <a:buFont typeface="Wingdings" panose="05000000000000000000" pitchFamily="2" charset="2"/>
              <a:buChar char="ü"/>
            </a:pPr>
            <a:r>
              <a:rPr lang="en-US" altLang="zh-TW" sz="36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Always feel tired</a:t>
            </a:r>
          </a:p>
          <a:p>
            <a:pPr marL="457047" indent="-457047">
              <a:buFont typeface="Wingdings" panose="05000000000000000000" pitchFamily="2" charset="2"/>
              <a:buChar char="ü"/>
            </a:pPr>
            <a:r>
              <a:rPr lang="en-US" altLang="zh-TW" sz="36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Want to be prettier and fitter</a:t>
            </a:r>
          </a:p>
          <a:p>
            <a:pPr marL="457047" indent="-457047">
              <a:buFont typeface="Wingdings" panose="05000000000000000000" pitchFamily="2" charset="2"/>
              <a:buChar char="ü"/>
            </a:pPr>
            <a:r>
              <a:rPr lang="en-US" altLang="zh-TW" sz="36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Gain muscle mass, tone up</a:t>
            </a:r>
          </a:p>
          <a:p>
            <a:pPr marL="457047" indent="-457047">
              <a:buFont typeface="Wingdings" panose="05000000000000000000" pitchFamily="2" charset="2"/>
              <a:buChar char="ü"/>
            </a:pP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Lose 5-20 lbs. of body fat</a:t>
            </a:r>
            <a:endParaRPr lang="en-US" sz="6700" i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"/>
            </a:endParaRPr>
          </a:p>
          <a:p>
            <a:pPr marL="457047" indent="-457047">
              <a:buFont typeface="Wingdings" panose="05000000000000000000" pitchFamily="2" charset="2"/>
              <a:buChar char="ü"/>
            </a:pPr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Jumpstart a long term weight loss journey</a:t>
            </a:r>
          </a:p>
          <a:p>
            <a:pPr marL="457047" indent="-457047">
              <a:buFont typeface="Wingdings" panose="05000000000000000000" pitchFamily="2" charset="2"/>
              <a:buChar char="ü"/>
            </a:pPr>
            <a:endParaRPr lang="en-GB" sz="3600" i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9400" y="4937578"/>
            <a:ext cx="5253341" cy="646327"/>
          </a:xfrm>
          <a:prstGeom prst="rect">
            <a:avLst/>
          </a:prstGeom>
        </p:spPr>
        <p:txBody>
          <a:bodyPr wrap="none" lIns="91412" tIns="45718" rIns="91412" bIns="45718">
            <a:spAutoFit/>
          </a:bodyPr>
          <a:lstStyle/>
          <a:p>
            <a:r>
              <a:rPr lang="en-US" sz="36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… should join the </a:t>
            </a:r>
            <a:r>
              <a:rPr lang="en-US" altLang="zh-TW" sz="3600" i="1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challenge</a:t>
            </a:r>
            <a:endParaRPr lang="en-US" sz="36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4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 21- Day Challenge</a:t>
            </a:r>
            <a:endParaRPr lang="zh-TW" altLang="en-US" sz="5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9665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73" y="5888413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18"/>
            <a:ext cx="2731869" cy="353895"/>
          </a:xfrm>
          <a:prstGeom prst="rect">
            <a:avLst/>
          </a:prstGeom>
          <a:noFill/>
        </p:spPr>
        <p:txBody>
          <a:bodyPr wrap="none" lIns="121837" tIns="60918" rIns="121837" bIns="60918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465" y="2056787"/>
            <a:ext cx="11726323" cy="349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64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784" y="0"/>
            <a:ext cx="9132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81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" y="0"/>
            <a:ext cx="12191999" cy="685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3347" y="2419957"/>
            <a:ext cx="5207000" cy="707883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altLang="zh-TW" sz="40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REAL PEOPLE, REAL</a:t>
            </a:r>
            <a:endParaRPr lang="en-US" sz="4000" dirty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3347" y="2786939"/>
            <a:ext cx="5207000" cy="1569656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altLang="zh-TW" sz="96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STORIES</a:t>
            </a:r>
            <a:endParaRPr lang="en-US" sz="9600" dirty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1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375" y="241299"/>
            <a:ext cx="56515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021" y="243289"/>
            <a:ext cx="5657851" cy="320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395" y="3586215"/>
            <a:ext cx="56515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023" y="3579864"/>
            <a:ext cx="5651500" cy="31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947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41" y="228600"/>
            <a:ext cx="568325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19" y="3471533"/>
            <a:ext cx="5651500" cy="31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7777" y="3400648"/>
            <a:ext cx="5657851" cy="31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7773" y="240720"/>
            <a:ext cx="5505107" cy="308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595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917" y="656187"/>
            <a:ext cx="3851968" cy="1026583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2964" y="3682147"/>
            <a:ext cx="2592917" cy="523220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21 </a:t>
            </a: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DAY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17" y="857258"/>
            <a:ext cx="3851968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  <a:cs typeface="Gill Sans SemiBold"/>
              </a:rPr>
              <a:t>Simon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02672" y="1016937"/>
            <a:ext cx="2592917" cy="40011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TLS 21 </a:t>
            </a:r>
            <a:r>
              <a:rPr lang="en-US" altLang="zh-TW" sz="2000" i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Day Challenge</a:t>
            </a:r>
            <a:endParaRPr lang="en-US" sz="2000" i="1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289950" y="2281457"/>
            <a:ext cx="1307953" cy="1307953"/>
          </a:xfrm>
          <a:prstGeom prst="ellipse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0022" y="2505165"/>
            <a:ext cx="324465" cy="7648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3648" y="6496348"/>
            <a:ext cx="12205648" cy="564257"/>
          </a:xfrm>
          <a:prstGeom prst="rect">
            <a:avLst/>
          </a:prstGeom>
        </p:spPr>
        <p:txBody>
          <a:bodyPr wrap="square" lIns="91406" tIns="45718" rIns="91406" bIns="45718">
            <a:spAutoFit/>
          </a:bodyPr>
          <a:lstStyle/>
          <a:p>
            <a:pPr defTabSz="914014"/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endParaRPr lang="en-US" altLang="zh-TW" sz="11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  <a:p>
            <a:pPr defTabSz="914014"/>
            <a:r>
              <a:rPr lang="en-US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pPr defTabSz="914014"/>
            <a:endParaRPr lang="en-US" sz="11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22501" y="5959763"/>
            <a:ext cx="1637367" cy="384719"/>
          </a:xfrm>
          <a:prstGeom prst="rect">
            <a:avLst/>
          </a:prstGeom>
          <a:noFill/>
        </p:spPr>
        <p:txBody>
          <a:bodyPr wrap="none" lIns="91412" tIns="45718" rIns="91412" bIns="45718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#</a:t>
            </a:r>
            <a:r>
              <a:rPr lang="en-US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FIND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YOUR</a:t>
            </a:r>
            <a:r>
              <a:rPr lang="en-US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FIT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70589" y="1902244"/>
            <a:ext cx="3070099" cy="4149947"/>
            <a:chOff x="-1238250" y="397801"/>
            <a:chExt cx="4514850" cy="6102863"/>
          </a:xfrm>
        </p:grpSpPr>
        <p:pic>
          <p:nvPicPr>
            <p:cNvPr id="14" name="Picture 2" descr="I:\TLS 2016\before &amp; after\Simon 21 day before &amp; after 201604\IMG_102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028700" y="404664"/>
              <a:ext cx="2247900" cy="6096000"/>
            </a:xfrm>
            <a:prstGeom prst="rect">
              <a:avLst/>
            </a:prstGeom>
            <a:noFill/>
          </p:spPr>
        </p:pic>
        <p:pic>
          <p:nvPicPr>
            <p:cNvPr id="19" name="Picture 2" descr="I:\TLS 2016\before &amp; after\Simon 21 day before &amp; after 201604\simon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-1238250" y="397801"/>
              <a:ext cx="2266951" cy="6096000"/>
            </a:xfrm>
            <a:prstGeom prst="rect">
              <a:avLst/>
            </a:prstGeom>
            <a:noFill/>
          </p:spPr>
        </p:pic>
      </p:grpSp>
      <p:grpSp>
        <p:nvGrpSpPr>
          <p:cNvPr id="3" name="Group 2"/>
          <p:cNvGrpSpPr/>
          <p:nvPr/>
        </p:nvGrpSpPr>
        <p:grpSpPr>
          <a:xfrm>
            <a:off x="7487942" y="1131364"/>
            <a:ext cx="4086225" cy="4572000"/>
            <a:chOff x="11277600" y="56108"/>
            <a:chExt cx="5448300" cy="6096000"/>
          </a:xfrm>
        </p:grpSpPr>
        <p:pic>
          <p:nvPicPr>
            <p:cNvPr id="17" name="Picture 3" descr="I:\TLS 2016\before &amp; after\Simon 21 day before &amp; after 201604\simon 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1277600" y="56108"/>
              <a:ext cx="2781300" cy="6096000"/>
            </a:xfrm>
            <a:prstGeom prst="rect">
              <a:avLst/>
            </a:prstGeom>
            <a:noFill/>
          </p:spPr>
        </p:pic>
        <p:pic>
          <p:nvPicPr>
            <p:cNvPr id="20" name="Picture 3" descr="I:\TLS 2016\before &amp; after\Simon 21 day before &amp; after 201604\simon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4058900" y="56108"/>
              <a:ext cx="2667000" cy="6096000"/>
            </a:xfrm>
            <a:prstGeom prst="rect">
              <a:avLst/>
            </a:prstGeom>
            <a:noFill/>
          </p:spPr>
        </p:pic>
      </p:grpSp>
      <p:sp>
        <p:nvSpPr>
          <p:cNvPr id="21" name="Pentagon 20"/>
          <p:cNvSpPr/>
          <p:nvPr/>
        </p:nvSpPr>
        <p:spPr>
          <a:xfrm>
            <a:off x="4027145" y="4679363"/>
            <a:ext cx="3506987" cy="612648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12" tIns="45718" rIns="91412" bIns="45718" spcCol="0" rtlCol="0" anchor="ctr"/>
          <a:lstStyle/>
          <a:p>
            <a:pPr algn="ctr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11.4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lbs.</a:t>
            </a:r>
          </a:p>
        </p:txBody>
      </p:sp>
      <p:sp>
        <p:nvSpPr>
          <p:cNvPr id="22" name="Pentagon 21"/>
          <p:cNvSpPr/>
          <p:nvPr/>
        </p:nvSpPr>
        <p:spPr>
          <a:xfrm>
            <a:off x="4029417" y="5309443"/>
            <a:ext cx="3506987" cy="612648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12" tIns="45718" rIns="91412" bIns="45718" spcCol="0" rtlCol="0" anchor="ctr"/>
          <a:lstStyle/>
          <a:p>
            <a:pPr algn="ctr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1.8% Fat</a:t>
            </a:r>
          </a:p>
        </p:txBody>
      </p:sp>
    </p:spTree>
    <p:extLst>
      <p:ext uri="{BB962C8B-B14F-4D97-AF65-F5344CB8AC3E}">
        <p14:creationId xmlns:p14="http://schemas.microsoft.com/office/powerpoint/2010/main" xmlns="" val="4204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5400000">
            <a:off x="-496221" y="2332436"/>
            <a:ext cx="5155737" cy="2947357"/>
            <a:chOff x="4239766" y="1475724"/>
            <a:chExt cx="3866803" cy="2210518"/>
          </a:xfrm>
        </p:grpSpPr>
        <p:sp>
          <p:nvSpPr>
            <p:cNvPr id="13" name="Oval 12"/>
            <p:cNvSpPr/>
            <p:nvPr/>
          </p:nvSpPr>
          <p:spPr>
            <a:xfrm>
              <a:off x="4239766" y="1491682"/>
              <a:ext cx="2194560" cy="219456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7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091"/>
              <a:endPara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912009" y="1475724"/>
              <a:ext cx="2194560" cy="219456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7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091"/>
              <a:endPara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097503" y="2827787"/>
            <a:ext cx="7637940" cy="3508596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marL="380701" indent="-380701" defTabSz="609091">
              <a:buFontTx/>
              <a:buAutoNum type="arabicPeriod"/>
            </a:pPr>
            <a:r>
              <a:rPr lang="en-US" sz="4400" dirty="0">
                <a:solidFill>
                  <a:prstClr val="black">
                    <a:lumMod val="75000"/>
                    <a:lumOff val="25000"/>
                  </a:prstClr>
                </a:solidFill>
                <a:cs typeface="Gill Sans"/>
              </a:rPr>
              <a:t>Low-glycemic Impact Eating</a:t>
            </a:r>
          </a:p>
          <a:p>
            <a:pPr marL="380701" indent="-380701" defTabSz="609091">
              <a:buFontTx/>
              <a:buAutoNum type="arabicPeriod"/>
            </a:pPr>
            <a:r>
              <a:rPr lang="en-US" sz="4400" dirty="0">
                <a:solidFill>
                  <a:prstClr val="black">
                    <a:lumMod val="75000"/>
                    <a:lumOff val="25000"/>
                  </a:prstClr>
                </a:solidFill>
                <a:cs typeface="Gill Sans"/>
              </a:rPr>
              <a:t>Body Composition: Fat, Muscle &amp; Metabolism</a:t>
            </a:r>
          </a:p>
          <a:p>
            <a:pPr marL="380701" indent="-380701" defTabSz="609091">
              <a:buFontTx/>
              <a:buAutoNum type="arabicPeriod"/>
            </a:pPr>
            <a:r>
              <a:rPr lang="en-US" sz="4400" dirty="0">
                <a:solidFill>
                  <a:prstClr val="black">
                    <a:lumMod val="75000"/>
                    <a:lumOff val="25000"/>
                  </a:prstClr>
                </a:solidFill>
                <a:cs typeface="Gill Sans"/>
              </a:rPr>
              <a:t>Supplements</a:t>
            </a:r>
          </a:p>
          <a:p>
            <a:pPr marL="380701" indent="-380701" defTabSz="609091">
              <a:buFontTx/>
              <a:buAutoNum type="arabicPeriod"/>
            </a:pPr>
            <a:r>
              <a:rPr lang="en-US" sz="4400" dirty="0">
                <a:solidFill>
                  <a:prstClr val="black">
                    <a:lumMod val="75000"/>
                    <a:lumOff val="25000"/>
                  </a:prstClr>
                </a:solidFill>
                <a:cs typeface="Gill Sans"/>
              </a:rPr>
              <a:t>Education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-138517" y="-630865"/>
            <a:ext cx="3826261" cy="8597225"/>
          </a:xfrm>
          <a:prstGeom prst="rect">
            <a:avLst/>
          </a:prstGeom>
        </p:spPr>
        <p:txBody>
          <a:bodyPr wrap="none" lIns="121834" tIns="60917" rIns="121834" bIns="60917">
            <a:spAutoFit/>
          </a:bodyPr>
          <a:lstStyle/>
          <a:p>
            <a:pPr algn="ctr" defTabSz="609091"/>
            <a:r>
              <a:rPr lang="en-US" sz="551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7988" y="1236548"/>
            <a:ext cx="7637453" cy="1805565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609091"/>
            <a:r>
              <a:rPr lang="en-US" sz="5500" b="1" dirty="0">
                <a:solidFill>
                  <a:srgbClr val="1F497D">
                    <a:lumMod val="50000"/>
                  </a:srgbClr>
                </a:solidFill>
              </a:rPr>
              <a:t>Science-based Components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609091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455" y="589150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9879667" y="6244024"/>
            <a:ext cx="1568827" cy="526365"/>
            <a:chOff x="7409686" y="4683015"/>
            <a:chExt cx="1176620" cy="394773"/>
          </a:xfrm>
        </p:grpSpPr>
        <p:sp>
          <p:nvSpPr>
            <p:cNvPr id="10" name="TextBox 9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091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091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67384" y="6355819"/>
            <a:ext cx="2731869" cy="353895"/>
          </a:xfrm>
          <a:prstGeom prst="rect">
            <a:avLst/>
          </a:prstGeom>
          <a:noFill/>
        </p:spPr>
        <p:txBody>
          <a:bodyPr wrap="none" lIns="121834" tIns="60917" rIns="121834" bIns="60917" rtlCol="0">
            <a:spAutoFit/>
          </a:bodyPr>
          <a:lstStyle/>
          <a:p>
            <a:pPr defTabSz="609091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</p:spTree>
    <p:extLst>
      <p:ext uri="{BB962C8B-B14F-4D97-AF65-F5344CB8AC3E}">
        <p14:creationId xmlns:p14="http://schemas.microsoft.com/office/powerpoint/2010/main" xmlns="" val="10655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917" y="656187"/>
            <a:ext cx="3851968" cy="1026583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3964" y="3682147"/>
            <a:ext cx="2592917" cy="523220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21 </a:t>
            </a: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DAY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17" y="857258"/>
            <a:ext cx="3851968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cs typeface="Gill Sans SemiBold"/>
              </a:rPr>
              <a:t>Clemant</a:t>
            </a:r>
            <a:endParaRPr lang="en-US" sz="3200" dirty="0">
              <a:solidFill>
                <a:prstClr val="white"/>
              </a:solidFill>
              <a:cs typeface="Gill Sans Semi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02672" y="1016937"/>
            <a:ext cx="2592917" cy="40011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TLS 21 </a:t>
            </a:r>
            <a:r>
              <a:rPr lang="en-US" altLang="zh-TW" sz="2000" i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Day Challenge</a:t>
            </a:r>
            <a:endParaRPr lang="en-US" sz="2000" i="1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70950" y="2281457"/>
            <a:ext cx="1307953" cy="1307953"/>
          </a:xfrm>
          <a:prstGeom prst="ellipse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022" y="2505165"/>
            <a:ext cx="324465" cy="7648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3648" y="6496348"/>
            <a:ext cx="12205648" cy="564257"/>
          </a:xfrm>
          <a:prstGeom prst="rect">
            <a:avLst/>
          </a:prstGeom>
        </p:spPr>
        <p:txBody>
          <a:bodyPr wrap="square" lIns="91406" tIns="45718" rIns="91406" bIns="45718">
            <a:spAutoFit/>
          </a:bodyPr>
          <a:lstStyle/>
          <a:p>
            <a:pPr defTabSz="914014"/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endParaRPr lang="en-US" altLang="zh-TW" sz="11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  <a:p>
            <a:pPr defTabSz="914014"/>
            <a:r>
              <a:rPr lang="en-US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pPr defTabSz="914014"/>
            <a:endParaRPr lang="en-US" sz="11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22501" y="5959763"/>
            <a:ext cx="1637367" cy="384719"/>
          </a:xfrm>
          <a:prstGeom prst="rect">
            <a:avLst/>
          </a:prstGeom>
          <a:noFill/>
        </p:spPr>
        <p:txBody>
          <a:bodyPr wrap="none" lIns="91412" tIns="45718" rIns="91412" bIns="45718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#</a:t>
            </a:r>
            <a:r>
              <a:rPr lang="en-US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FIND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YOUR</a:t>
            </a:r>
            <a:r>
              <a:rPr lang="en-US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FIT</a:t>
            </a:r>
          </a:p>
        </p:txBody>
      </p:sp>
      <p:sp>
        <p:nvSpPr>
          <p:cNvPr id="21" name="Pentagon 20"/>
          <p:cNvSpPr/>
          <p:nvPr/>
        </p:nvSpPr>
        <p:spPr>
          <a:xfrm>
            <a:off x="4522445" y="4679363"/>
            <a:ext cx="3506987" cy="612648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12" tIns="45718" rIns="91412" bIns="45718" spcCol="0" rtlCol="0" anchor="ctr"/>
          <a:lstStyle/>
          <a:p>
            <a:pPr algn="ctr"/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10.8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lbs.</a:t>
            </a:r>
          </a:p>
        </p:txBody>
      </p:sp>
      <p:sp>
        <p:nvSpPr>
          <p:cNvPr id="22" name="Pentagon 21"/>
          <p:cNvSpPr/>
          <p:nvPr/>
        </p:nvSpPr>
        <p:spPr>
          <a:xfrm>
            <a:off x="4524717" y="5309443"/>
            <a:ext cx="3506987" cy="612648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12" tIns="45718" rIns="91412" bIns="45718" spcCol="0" rtlCol="0" anchor="ctr"/>
          <a:lstStyle/>
          <a:p>
            <a:pPr algn="ctr"/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2.0% 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005" y="1935171"/>
            <a:ext cx="4346667" cy="4366668"/>
            <a:chOff x="56005" y="1935171"/>
            <a:chExt cx="4346667" cy="436666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338" y="1935172"/>
              <a:ext cx="2393334" cy="436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207"/>
            <a:stretch/>
          </p:blipFill>
          <p:spPr bwMode="auto">
            <a:xfrm>
              <a:off x="56005" y="1935171"/>
              <a:ext cx="1953333" cy="436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137372" y="1543661"/>
            <a:ext cx="3666667" cy="4366667"/>
            <a:chOff x="7756372" y="1543661"/>
            <a:chExt cx="3666667" cy="436666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6372" y="1543661"/>
              <a:ext cx="2286667" cy="436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07"/>
            <a:stretch/>
          </p:blipFill>
          <p:spPr bwMode="auto">
            <a:xfrm>
              <a:off x="7756372" y="1543661"/>
              <a:ext cx="1380000" cy="436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9629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How do I sell the 21-Day Challenge?</a:t>
            </a:r>
            <a:endParaRPr lang="zh-TW" altLang="en-US" sz="5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9665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73" y="5888413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18"/>
            <a:ext cx="2731869" cy="353895"/>
          </a:xfrm>
          <a:prstGeom prst="rect">
            <a:avLst/>
          </a:prstGeom>
          <a:noFill/>
        </p:spPr>
        <p:txBody>
          <a:bodyPr wrap="none" lIns="121837" tIns="60918" rIns="121837" bIns="60918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919" y="3724149"/>
            <a:ext cx="2529792" cy="1692771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PURCHASE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 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TLS 21 DAY CHALLENGE KITS FOR YOUR INVENTORY ON </a:t>
            </a:r>
            <a:r>
              <a:rPr lang="en-US" sz="2000" b="1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HK.SHOP.COM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0631" y="3709013"/>
            <a:ext cx="2337981" cy="1692771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PROMOTE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 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ON SOCIAL MEDIA WITH OUR VIDEOS, IMAGES AND BLOG POSTS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3412" y="3709013"/>
            <a:ext cx="2208937" cy="138499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SECURE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CUSTOMERS AND ASK FOR THE ORDER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6248" y="3719277"/>
            <a:ext cx="1882853" cy="138499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SELL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 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THE TLS 21 DAY CHALLENGE KITS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1788" y="2658741"/>
            <a:ext cx="1895061" cy="1077219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Calibri" panose="020F0502020204030204" pitchFamily="34" charset="0"/>
                <a:cs typeface="Gill Sans SemiBold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2090" y="2671313"/>
            <a:ext cx="1895061" cy="1077219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Calibri" panose="020F0502020204030204" pitchFamily="34" charset="0"/>
                <a:cs typeface="Gill Sans SemiBold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48469" y="2685609"/>
            <a:ext cx="1895061" cy="1077219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Calibri" panose="020F0502020204030204" pitchFamily="34" charset="0"/>
                <a:cs typeface="Gill Sans SemiBold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40143" y="2685608"/>
            <a:ext cx="1895061" cy="1077219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Calibri" panose="020F0502020204030204" pitchFamily="34" charset="0"/>
                <a:cs typeface="Gill Sans SemiBold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2974" y="2685609"/>
            <a:ext cx="1895061" cy="1077219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6400" i="1" dirty="0">
                <a:solidFill>
                  <a:srgbClr val="69BCE9"/>
                </a:solidFill>
                <a:latin typeface="Calibri" panose="020F0502020204030204" pitchFamily="34" charset="0"/>
                <a:cs typeface="Gill Sans SemiBold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6403" y="1890179"/>
            <a:ext cx="10364844" cy="58477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3200" i="1" dirty="0">
                <a:solidFill>
                  <a:srgbClr val="0070C0">
                    <a:alpha val="47000"/>
                  </a:srgbClr>
                </a:solidFill>
                <a:latin typeface="Calibri" panose="020F0502020204030204" pitchFamily="34" charset="0"/>
                <a:cs typeface="Gill Sans"/>
              </a:rPr>
              <a:t>GET CUSTOMERS TO COMMIT TO GET FIT IN JUST 21 DAYS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80011" y="3709013"/>
            <a:ext cx="2020988" cy="1692771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SHARE 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YOUR CUSTOMERS’ SUCCESSES WITH US</a:t>
            </a:r>
          </a:p>
        </p:txBody>
      </p:sp>
    </p:spTree>
    <p:extLst>
      <p:ext uri="{BB962C8B-B14F-4D97-AF65-F5344CB8AC3E}">
        <p14:creationId xmlns:p14="http://schemas.microsoft.com/office/powerpoint/2010/main" xmlns="" val="38962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657" y="423433"/>
            <a:ext cx="9164320" cy="5748147"/>
            <a:chOff x="-404957" y="317575"/>
            <a:chExt cx="6873240" cy="4311110"/>
          </a:xfrm>
        </p:grpSpPr>
        <p:sp>
          <p:nvSpPr>
            <p:cNvPr id="2" name="Oval 1"/>
            <p:cNvSpPr/>
            <p:nvPr/>
          </p:nvSpPr>
          <p:spPr>
            <a:xfrm>
              <a:off x="2170603" y="317575"/>
              <a:ext cx="4297680" cy="4297680"/>
            </a:xfrm>
            <a:prstGeom prst="ellipse">
              <a:avLst/>
            </a:prstGeom>
            <a:solidFill>
              <a:srgbClr val="FFC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-404957" y="331005"/>
              <a:ext cx="4297680" cy="4297680"/>
            </a:xfrm>
            <a:prstGeom prst="ellipse">
              <a:avLst/>
            </a:prstGeom>
            <a:solidFill>
              <a:srgbClr val="FFC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1962599"/>
            <a:ext cx="12192000" cy="3281548"/>
          </a:xfrm>
          <a:prstGeom prst="rect">
            <a:avLst/>
          </a:prstGeom>
          <a:solidFill>
            <a:srgbClr val="00CC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539" y="2659324"/>
            <a:ext cx="6482080" cy="1877383"/>
          </a:xfrm>
          <a:prstGeom prst="rect">
            <a:avLst/>
          </a:prstGeom>
        </p:spPr>
        <p:txBody>
          <a:bodyPr wrap="square" lIns="121837" tIns="60918" rIns="121837" bIns="60918">
            <a:spAutoFit/>
          </a:bodyPr>
          <a:lstStyle/>
          <a:p>
            <a:pPr algn="ctr"/>
            <a:r>
              <a:rPr lang="en-US" sz="67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SELLING</a:t>
            </a: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TLS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®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21 Day Challenge!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73" y="6117013"/>
            <a:ext cx="4281881" cy="55267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879665" y="6244024"/>
            <a:ext cx="1568827" cy="526365"/>
            <a:chOff x="7409686" y="4683015"/>
            <a:chExt cx="1176620" cy="394773"/>
          </a:xfrm>
        </p:grpSpPr>
        <p:sp>
          <p:nvSpPr>
            <p:cNvPr id="9" name="TextBox 8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7384" y="6355818"/>
            <a:ext cx="2731869" cy="353895"/>
          </a:xfrm>
          <a:prstGeom prst="rect">
            <a:avLst/>
          </a:prstGeom>
          <a:noFill/>
        </p:spPr>
        <p:txBody>
          <a:bodyPr wrap="none" lIns="121837" tIns="60918" rIns="121837" bIns="60918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455" y="589149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3180" y="-318605"/>
            <a:ext cx="7047961" cy="7193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1671318" y="6223001"/>
            <a:ext cx="396807" cy="415451"/>
          </a:xfrm>
          <a:prstGeom prst="rect">
            <a:avLst/>
          </a:prstGeom>
          <a:noFill/>
        </p:spPr>
        <p:txBody>
          <a:bodyPr wrap="none" lIns="121837" tIns="60918" rIns="121837" bIns="60918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9207" y="423450"/>
            <a:ext cx="805080" cy="41549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</a:rPr>
              <a:t>®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1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Selling the TLS 21-Day Challenge</a:t>
            </a:r>
            <a:endParaRPr lang="zh-TW" altLang="en-US" sz="5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9665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73" y="5888413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18"/>
            <a:ext cx="2731869" cy="353895"/>
          </a:xfrm>
          <a:prstGeom prst="rect">
            <a:avLst/>
          </a:prstGeom>
          <a:noFill/>
        </p:spPr>
        <p:txBody>
          <a:bodyPr wrap="none" lIns="121837" tIns="60918" rIns="121837" bIns="60918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460" y="1975522"/>
            <a:ext cx="10807017" cy="3200823"/>
          </a:xfrm>
          <a:prstGeom prst="rect">
            <a:avLst/>
          </a:prstGeom>
          <a:noFill/>
        </p:spPr>
        <p:txBody>
          <a:bodyPr wrap="square" lIns="121837" tIns="60918" rIns="121837" bIns="60918" rtlCol="0">
            <a:spAutoFit/>
          </a:bodyPr>
          <a:lstStyle/>
          <a:p>
            <a:pPr marL="685302" indent="-685302">
              <a:buFontTx/>
              <a:buAutoNum type="arabicPeriod"/>
            </a:pP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Listen for the opportunity...</a:t>
            </a:r>
          </a:p>
          <a:p>
            <a:pPr marL="685302" indent="-685302">
              <a:buFontTx/>
              <a:buAutoNum type="arabicPeriod"/>
            </a:pP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Ask the simple question... “Have you heard of the TLS 21-Day Challenge?”</a:t>
            </a:r>
          </a:p>
          <a:p>
            <a:pPr marL="685302" indent="-685302">
              <a:buFontTx/>
              <a:buAutoNum type="arabicPeriod"/>
            </a:pP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Know the answer to “What is it?”</a:t>
            </a:r>
          </a:p>
          <a:p>
            <a:pPr marL="685302" indent="-685302">
              <a:buFontTx/>
              <a:buAutoNum type="arabicPeriod"/>
            </a:pP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Learn how to Close...Always more than one.</a:t>
            </a:r>
          </a:p>
        </p:txBody>
      </p:sp>
    </p:spTree>
    <p:extLst>
      <p:ext uri="{BB962C8B-B14F-4D97-AF65-F5344CB8AC3E}">
        <p14:creationId xmlns:p14="http://schemas.microsoft.com/office/powerpoint/2010/main" xmlns="" val="159844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 21- Day Challenge Kit</a:t>
            </a:r>
            <a:endParaRPr lang="zh-TW" altLang="en-US" sz="5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pic>
        <p:nvPicPr>
          <p:cNvPr id="10" name="Picture 2" descr="M:\All Brands\TLS Weight Loss Solution\21 Days Challenge Kit\Image\TLS-HKG-21-day-challenge-kit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2332" y="480204"/>
            <a:ext cx="7951381" cy="795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48865" y="6085571"/>
            <a:ext cx="8817379" cy="574516"/>
          </a:xfrm>
          <a:prstGeom prst="rect">
            <a:avLst/>
          </a:prstGeom>
        </p:spPr>
        <p:txBody>
          <a:bodyPr wrap="square" lIns="121858" tIns="60929" rIns="121858" bIns="60929">
            <a:spAutoFit/>
          </a:bodyPr>
          <a:lstStyle/>
          <a:p>
            <a:pPr algn="ctr"/>
            <a:r>
              <a:rPr lang="en-US" sz="2900" b="1" dirty="0">
                <a:solidFill>
                  <a:srgbClr val="558ED5"/>
                </a:solidFill>
              </a:rPr>
              <a:t>HK21DAY | UC $1,038.00  | SR $1,452.00  | BV 25.0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18732" y="2871111"/>
            <a:ext cx="1574800" cy="1460500"/>
            <a:chOff x="7305675" y="1828800"/>
            <a:chExt cx="1181100" cy="1095375"/>
          </a:xfrm>
        </p:grpSpPr>
        <p:sp>
          <p:nvSpPr>
            <p:cNvPr id="13" name="Oval 12"/>
            <p:cNvSpPr/>
            <p:nvPr/>
          </p:nvSpPr>
          <p:spPr>
            <a:xfrm>
              <a:off x="7305675" y="1828800"/>
              <a:ext cx="1181100" cy="109537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53300" y="1981883"/>
              <a:ext cx="108585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prstClr val="white">
                      <a:lumMod val="95000"/>
                    </a:prstClr>
                  </a:solidFill>
                </a:rPr>
                <a:t>SAVE</a:t>
              </a:r>
            </a:p>
            <a:p>
              <a:pPr algn="ctr"/>
              <a:r>
                <a:rPr lang="en-US" sz="3600" dirty="0" smtClean="0">
                  <a:solidFill>
                    <a:prstClr val="white">
                      <a:lumMod val="95000"/>
                    </a:prstClr>
                  </a:solidFill>
                </a:rPr>
                <a:t>24</a:t>
              </a:r>
              <a:r>
                <a:rPr lang="en-US" sz="3600" dirty="0">
                  <a:solidFill>
                    <a:prstClr val="white">
                      <a:lumMod val="95000"/>
                    </a:prstClr>
                  </a:solidFill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829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 21- Day Challenge – Shopping Annuity</a:t>
            </a:r>
            <a:endParaRPr lang="zh-TW" altLang="en-US" sz="5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777808"/>
              </p:ext>
            </p:extLst>
          </p:nvPr>
        </p:nvGraphicFramePr>
        <p:xfrm>
          <a:off x="329292" y="1565103"/>
          <a:ext cx="11571407" cy="3444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606893"/>
                <a:gridCol w="2555647"/>
                <a:gridCol w="2408867"/>
              </a:tblGrid>
              <a:tr h="579120"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Product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Retail Profit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BV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TLS® 21-Day Challenge Kit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HK$414.00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25.0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Isotonix®</a:t>
                      </a:r>
                      <a:r>
                        <a:rPr lang="zh-TW" alt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Digestive</a:t>
                      </a:r>
                      <a:r>
                        <a:rPr lang="en-US" altLang="zh-TW" sz="3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 Enzyme Powder Drink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HK$82.00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18.0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algn="r"/>
                      <a:r>
                        <a:rPr lang="en-US" altLang="zh-TW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Total: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HK$496.00</a:t>
                      </a:r>
                      <a:endParaRPr lang="en-US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43</a:t>
                      </a:r>
                      <a:endParaRPr lang="en-US" sz="3200" b="1" dirty="0" smtClean="0">
                        <a:solidFill>
                          <a:srgbClr val="00B0F0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640080">
                <a:tc gridSpan="2">
                  <a:txBody>
                    <a:bodyPr/>
                    <a:lstStyle/>
                    <a:p>
                      <a:pPr algn="r"/>
                      <a:r>
                        <a:rPr lang="en-US" altLang="zh-TW" sz="3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In 4 weeks:</a:t>
                      </a:r>
                      <a:endParaRPr lang="en-US" sz="3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43</a:t>
                      </a:r>
                      <a:endParaRPr lang="en-US" sz="3600" b="1" dirty="0" smtClean="0">
                        <a:solidFill>
                          <a:srgbClr val="00B0F0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5414218"/>
            <a:ext cx="12192000" cy="707887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430 BV (10</a:t>
            </a:r>
            <a:r>
              <a:rPr lang="zh-TW" altLang="en-US" sz="4000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sz="4000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customers) + 100 BV (Self) = 530 BV</a:t>
            </a:r>
          </a:p>
        </p:txBody>
      </p:sp>
    </p:spTree>
    <p:extLst>
      <p:ext uri="{BB962C8B-B14F-4D97-AF65-F5344CB8AC3E}">
        <p14:creationId xmlns:p14="http://schemas.microsoft.com/office/powerpoint/2010/main" xmlns="" val="23138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Tools</a:t>
            </a:r>
            <a:endParaRPr lang="zh-TW" altLang="en-US" sz="5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1431821"/>
            <a:ext cx="10515600" cy="4351339"/>
          </a:xfrm>
          <a:prstGeom prst="rect">
            <a:avLst/>
          </a:prstGeom>
        </p:spPr>
        <p:txBody>
          <a:bodyPr lIns="91422" tIns="45718" rIns="91422" bIns="45718"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UNFRANCHISETRAINING.COM:：TLS Business Guide, TLS Overview, TLS 21-Day Challenge Overview</a:t>
            </a:r>
          </a:p>
          <a:p>
            <a:r>
              <a:rPr lang="en-US" altLang="zh-Han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UNFRANCHISE.COM.HK: Downloadable leaflets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GMTSS: TLS Day 1 &amp; DAY 2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FACEBOOK：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  <a:hlinkClick r:id="rId2"/>
              </a:rPr>
              <a:t>https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  <a:hlinkClick r:id="rId2"/>
              </a:rPr>
              <a:t>://www.facebook.com/tlsmhk/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Website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：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hk.tlsslim.com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4381" y="4407427"/>
            <a:ext cx="4600659" cy="23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1019" y="4407427"/>
            <a:ext cx="4245079" cy="23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4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IWP_LAST P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"/>
            <a:ext cx="12192000" cy="68507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52707" y="2164167"/>
            <a:ext cx="5207000" cy="2695788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2707" y="4106389"/>
            <a:ext cx="5207000" cy="707883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Gill Sans Light"/>
              </a:rPr>
              <a:t>THE HEALTHIEST SOCIAL MEDIA AND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Gill Sans Light"/>
              </a:rPr>
              <a:t>LIFESTYLE CLUB ON THE PLANET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52707" y="3430784"/>
            <a:ext cx="5207000" cy="507829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  <a:latin typeface="Calibri" panose="020F0502020204030204" pitchFamily="34" charset="0"/>
                <a:cs typeface="Gill Sans SemiBold"/>
              </a:rPr>
              <a:t>#</a:t>
            </a: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Gill Sans SemiBold"/>
              </a:rPr>
              <a:t>FIND</a:t>
            </a:r>
            <a:r>
              <a:rPr lang="en-US" sz="2700" dirty="0">
                <a:solidFill>
                  <a:schemeClr val="bg1"/>
                </a:solidFill>
                <a:latin typeface="Calibri" panose="020F0502020204030204" pitchFamily="34" charset="0"/>
                <a:cs typeface="Gill Sans SemiBold"/>
              </a:rPr>
              <a:t>YOUR</a:t>
            </a:r>
            <a:r>
              <a:rPr lang="en-US" sz="2700" dirty="0">
                <a:solidFill>
                  <a:srgbClr val="7F7F7F"/>
                </a:solidFill>
                <a:latin typeface="Calibri" panose="020F0502020204030204" pitchFamily="34" charset="0"/>
                <a:cs typeface="Gill Sans SemiBold"/>
              </a:rPr>
              <a:t>FIT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8577" y="2468545"/>
            <a:ext cx="2754936" cy="87564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131733" y="3403688"/>
            <a:ext cx="38337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31733" y="4008681"/>
            <a:ext cx="38337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000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maic-presentation-slide-1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2155" y="2177163"/>
            <a:ext cx="7264425" cy="2872560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algn="ctr" defTabSz="609203"/>
            <a:r>
              <a:rPr lang="en-US" sz="7200" dirty="0">
                <a:solidFill>
                  <a:prstClr val="white"/>
                </a:solidFill>
                <a:ea typeface="華康儷中黑" panose="020B0509000000000000" pitchFamily="49" charset="-120"/>
              </a:rPr>
              <a:t>2016</a:t>
            </a:r>
          </a:p>
          <a:p>
            <a:pPr algn="ctr" defTabSz="609203"/>
            <a:r>
              <a:rPr lang="en-US" sz="5300" dirty="0">
                <a:solidFill>
                  <a:prstClr val="white"/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5300" dirty="0">
                <a:solidFill>
                  <a:prstClr val="white"/>
                </a:solidFill>
                <a:ea typeface="華康儷中黑" panose="020B0509000000000000" pitchFamily="49" charset="-120"/>
              </a:rPr>
              <a:t>健康生活纖形比賽</a:t>
            </a:r>
            <a:endParaRPr lang="en-US" sz="5300" kern="900" spc="24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  <a:cs typeface="Tunga" panose="020B0502040204020203" pitchFamily="34" charset="0"/>
            </a:endParaRPr>
          </a:p>
          <a:p>
            <a:pPr algn="ctr" defTabSz="609203"/>
            <a:r>
              <a:rPr lang="en-US" sz="5300" kern="900" spc="24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Find Your Fit Challenge</a:t>
            </a:r>
          </a:p>
        </p:txBody>
      </p:sp>
      <p:pic>
        <p:nvPicPr>
          <p:cNvPr id="6" name="Picture 5" descr="tls-logo-2015.psd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045" y="501260"/>
            <a:ext cx="2885435" cy="621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7040" y="359845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xmlns="" val="1982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2894" y="371369"/>
            <a:ext cx="10413999" cy="86170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 smtClean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 Find </a:t>
            </a:r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Your Fit Challenge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75665" y="5888405"/>
            <a:ext cx="4281881" cy="552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5356" y="1789889"/>
            <a:ext cx="11215997" cy="1846591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Win Over </a:t>
            </a:r>
            <a:r>
              <a:rPr lang="en-US" sz="4000" b="1" i="1" dirty="0">
                <a:solidFill>
                  <a:srgbClr val="00B0F0"/>
                </a:solidFill>
              </a:rPr>
              <a:t>HK$53,000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Cash and Product Prizes</a:t>
            </a:r>
          </a:p>
          <a:p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Challenge Period: May 2, 2016 – September </a:t>
            </a:r>
            <a:r>
              <a:rPr lang="en-US" sz="3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23, 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2016</a:t>
            </a:r>
          </a:p>
          <a:p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Registration Deadline: June </a:t>
            </a:r>
            <a:r>
              <a:rPr lang="en-US" sz="3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30, 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2016 at 11:59PM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2452" y="3850634"/>
            <a:ext cx="11215997" cy="1846591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ea typeface="華康儷中黑" panose="020B0509000000000000" pitchFamily="49" charset="-120"/>
              </a:rPr>
              <a:t>Challenge Categories:</a:t>
            </a:r>
          </a:p>
          <a:p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12-Week Individual Challenge – Male   </a:t>
            </a:r>
          </a:p>
          <a:p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12-Week Individual Challenge – Female </a:t>
            </a:r>
          </a:p>
        </p:txBody>
      </p:sp>
    </p:spTree>
    <p:extLst>
      <p:ext uri="{BB962C8B-B14F-4D97-AF65-F5344CB8AC3E}">
        <p14:creationId xmlns:p14="http://schemas.microsoft.com/office/powerpoint/2010/main" xmlns="" val="11037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Program Selections from TLS</a:t>
            </a:r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®</a:t>
            </a:r>
            <a:endParaRPr lang="zh-TW" altLang="en-US" sz="5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9665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73" y="5888413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18"/>
            <a:ext cx="2731869" cy="353895"/>
          </a:xfrm>
          <a:prstGeom prst="rect">
            <a:avLst/>
          </a:prstGeom>
          <a:noFill/>
        </p:spPr>
        <p:txBody>
          <a:bodyPr wrap="none" lIns="121837" tIns="60918" rIns="121837" bIns="60918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31803" y="1581153"/>
            <a:ext cx="10045700" cy="4525963"/>
          </a:xfrm>
          <a:prstGeom prst="rect">
            <a:avLst/>
          </a:prstGeom>
          <a:noFill/>
        </p:spPr>
        <p:txBody>
          <a:bodyPr lIns="121880" tIns="60940" rIns="121880" bIns="6094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25" indent="-228525" defTabSz="91408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12</a:t>
            </a: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weeks program</a:t>
            </a:r>
            <a:endParaRPr lang="zh-Hant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28525" indent="-228525" defTabSz="91408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21-day challenge</a:t>
            </a:r>
            <a:endParaRPr lang="zh-TW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28525" indent="-228525" defTabSz="91408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7-day detox</a:t>
            </a:r>
          </a:p>
          <a:p>
            <a:pPr marL="228525" indent="-228525" defTabSz="91408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Fat Shredder</a:t>
            </a:r>
          </a:p>
          <a:p>
            <a:pPr marL="228525" indent="-228525" defTabSz="91408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Rapid Results</a:t>
            </a:r>
          </a:p>
          <a:p>
            <a:pPr marL="228525" indent="-228525" defTabSz="91408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Sure &amp; Steady</a:t>
            </a:r>
          </a:p>
          <a:p>
            <a:pPr marL="228525" indent="-228525" defTabSz="91408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Continued Commitment</a:t>
            </a:r>
          </a:p>
          <a:p>
            <a:pPr marL="228525" indent="-228525" defTabSz="91408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zh-Hant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43" y="1550373"/>
            <a:ext cx="2592836" cy="370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5450" y="1581167"/>
            <a:ext cx="258413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942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8224" y="1513091"/>
            <a:ext cx="5429205" cy="5401410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Selection of the Winner?</a:t>
            </a:r>
          </a:p>
          <a:p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MA TLS® Corporate Team and MHK will select the winners based 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60% Before &amp; After photos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20%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20% Testimonial Questionnaire</a:t>
            </a:r>
          </a:p>
          <a:p>
            <a:pPr defTabSz="609203"/>
            <a:endParaRPr lang="en-US" sz="29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609203"/>
            <a:endParaRPr lang="en-US" sz="29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609203"/>
            <a:endParaRPr lang="en-US" sz="29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  <a:cs typeface="Gill Sans Semi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5576" y="1539607"/>
            <a:ext cx="6306424" cy="4493469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Challenge Prizes (Male &amp; Female):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st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Place – HK$6,000 + 3 TLS CORE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st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Runner Up – HK$3,500 + 3 TLS CORE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nd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Runner Up – HK$2,500 + 3 TLS CORE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&amp; 5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Places – 1 set of Optimal Wellness Kit </a:t>
            </a:r>
            <a:endParaRPr lang="en-US" sz="2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030A0"/>
                </a:solidFill>
              </a:rPr>
              <a:t>“My Favorite FYF Winner” – 1 TLS CORE</a:t>
            </a:r>
            <a:endParaRPr lang="en-US" sz="2800" dirty="0">
              <a:solidFill>
                <a:srgbClr val="7030A0"/>
              </a:solidFill>
            </a:endParaRP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Coach of 1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st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place winner will win 3 months usage of Optimal Wellness Kit</a:t>
            </a:r>
          </a:p>
        </p:txBody>
      </p:sp>
    </p:spTree>
    <p:extLst>
      <p:ext uri="{BB962C8B-B14F-4D97-AF65-F5344CB8AC3E}">
        <p14:creationId xmlns:p14="http://schemas.microsoft.com/office/powerpoint/2010/main" xmlns="" val="36700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" y="6151109"/>
            <a:ext cx="7129516" cy="943848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  <a:p>
            <a:pPr defTabSz="609203"/>
            <a:endParaRPr lang="en-US" sz="13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627361" y="395285"/>
            <a:ext cx="10668000" cy="6976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37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 Certified Coach – Patrick Cheung</a:t>
            </a:r>
            <a:endParaRPr lang="en-US" sz="32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pic>
        <p:nvPicPr>
          <p:cNvPr id="4100" name="Picture 4" descr="\\hkfile01\PRODUCT\TLS Weight Loss Solution\Find Your Fit Challenge\2014\Result\Finalist\3. CHEUNG, Ho Cheong\IMG_1581_retouch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27" t="3109" r="8210"/>
          <a:stretch/>
        </p:blipFill>
        <p:spPr bwMode="auto">
          <a:xfrm>
            <a:off x="391532" y="1571976"/>
            <a:ext cx="2208997" cy="4448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\\hkfile01\PRODUCT\TLS Weight Loss Solution\Find Your Fit Challenge\2014\Result\Finalist\3. CHEUNG, Ho Cheong\IMG_7877_retouche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39" t="4396" r="18021" b="23744"/>
          <a:stretch/>
        </p:blipFill>
        <p:spPr bwMode="auto">
          <a:xfrm>
            <a:off x="2730483" y="1559341"/>
            <a:ext cx="2304564" cy="4460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" name="Group 2"/>
          <p:cNvGrpSpPr/>
          <p:nvPr/>
        </p:nvGrpSpPr>
        <p:grpSpPr>
          <a:xfrm>
            <a:off x="5035047" y="963077"/>
            <a:ext cx="6852156" cy="6631523"/>
            <a:chOff x="3776283" y="722308"/>
            <a:chExt cx="5139117" cy="4973642"/>
          </a:xfrm>
        </p:grpSpPr>
        <p:grpSp>
          <p:nvGrpSpPr>
            <p:cNvPr id="2" name="Group 1"/>
            <p:cNvGrpSpPr/>
            <p:nvPr/>
          </p:nvGrpSpPr>
          <p:grpSpPr>
            <a:xfrm>
              <a:off x="4873950" y="722308"/>
              <a:ext cx="4041450" cy="4973642"/>
              <a:chOff x="4873950" y="722308"/>
              <a:chExt cx="4041450" cy="497364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4873950" y="722308"/>
                <a:ext cx="3048000" cy="4973642"/>
              </a:xfrm>
              <a:prstGeom prst="rect">
                <a:avLst/>
              </a:prstGeom>
            </p:spPr>
          </p:pic>
          <p:sp>
            <p:nvSpPr>
              <p:cNvPr id="42" name="Pentagon 41"/>
              <p:cNvSpPr/>
              <p:nvPr/>
            </p:nvSpPr>
            <p:spPr>
              <a:xfrm flipH="1">
                <a:off x="6397950" y="2540787"/>
                <a:ext cx="2517450" cy="612648"/>
              </a:xfrm>
              <a:prstGeom prst="homeP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lumMod val="65000"/>
                      <a:alpha val="62000"/>
                    </a:schemeClr>
                  </a:gs>
                  <a:gs pos="31000">
                    <a:schemeClr val="bg1">
                      <a:lumMod val="8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r" defTabSz="1218690"/>
                <a:r>
                  <a:rPr lang="zh-TW" altLang="en-US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↓</a:t>
                </a:r>
                <a:r>
                  <a:rPr lang="en-US" altLang="zh-TW" sz="3600" dirty="0" smtClean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23.1 lbs.</a:t>
                </a:r>
                <a:endParaRPr lang="en-US" altLang="zh-TW" sz="3600" dirty="0">
                  <a:solidFill>
                    <a:prstClr val="black"/>
                  </a:solidFill>
                  <a:ea typeface="華康儷中黑" panose="020B0509000000000000" pitchFamily="49" charset="-120"/>
                </a:endParaRPr>
              </a:p>
            </p:txBody>
          </p:sp>
          <p:sp>
            <p:nvSpPr>
              <p:cNvPr id="43" name="Pentagon 42"/>
              <p:cNvSpPr/>
              <p:nvPr/>
            </p:nvSpPr>
            <p:spPr>
              <a:xfrm flipH="1">
                <a:off x="6397950" y="3327656"/>
                <a:ext cx="2517450" cy="609600"/>
              </a:xfrm>
              <a:prstGeom prst="homeP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lumMod val="65000"/>
                      <a:alpha val="62000"/>
                    </a:schemeClr>
                  </a:gs>
                  <a:gs pos="31000">
                    <a:schemeClr val="bg1">
                      <a:lumMod val="8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r" defTabSz="1218690"/>
                <a:r>
                  <a:rPr lang="zh-TW" altLang="en-US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↓</a:t>
                </a:r>
                <a:r>
                  <a:rPr lang="en-US" altLang="zh-TW" sz="3600" dirty="0" smtClean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7.3%Fat</a:t>
                </a:r>
                <a:endParaRPr lang="en-US" altLang="zh-TW" sz="3600" dirty="0">
                  <a:solidFill>
                    <a:prstClr val="black"/>
                  </a:solidFill>
                  <a:ea typeface="華康儷中黑" panose="020B0509000000000000" pitchFamily="49" charset="-120"/>
                </a:endParaRPr>
              </a:p>
            </p:txBody>
          </p:sp>
          <p:sp>
            <p:nvSpPr>
              <p:cNvPr id="44" name="Pentagon 43"/>
              <p:cNvSpPr/>
              <p:nvPr/>
            </p:nvSpPr>
            <p:spPr>
              <a:xfrm flipH="1">
                <a:off x="6397950" y="4168902"/>
                <a:ext cx="2517450" cy="612648"/>
              </a:xfrm>
              <a:prstGeom prst="homeP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lumMod val="65000"/>
                      <a:alpha val="62000"/>
                    </a:schemeClr>
                  </a:gs>
                  <a:gs pos="31000">
                    <a:schemeClr val="bg1">
                      <a:lumMod val="8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r" defTabSz="1218690"/>
                <a:r>
                  <a:rPr lang="zh-TW" altLang="en-US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↓</a:t>
                </a:r>
                <a:r>
                  <a:rPr lang="en-US" altLang="zh-TW" sz="3600" dirty="0" smtClean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7.5</a:t>
                </a:r>
                <a:r>
                  <a:rPr lang="en-US" altLang="zh-TW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/>
                </a:r>
                <a:br>
                  <a:rPr lang="en-US" altLang="zh-TW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</a:br>
                <a:r>
                  <a:rPr lang="en-US" altLang="zh-TW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Waistline Inch</a:t>
                </a:r>
              </a:p>
            </p:txBody>
          </p:sp>
        </p:grpSp>
        <p:sp>
          <p:nvSpPr>
            <p:cNvPr id="18" name="Right Arrow 17"/>
            <p:cNvSpPr/>
            <p:nvPr/>
          </p:nvSpPr>
          <p:spPr>
            <a:xfrm>
              <a:off x="3776283" y="2448216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280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3"/>
            <a:ext cx="11523475" cy="233905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Top 5 Finalists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97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#1: Chan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Pui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Pui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Berry 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3168" y="1615355"/>
            <a:ext cx="3659637" cy="4310040"/>
            <a:chOff x="144136" y="1143276"/>
            <a:chExt cx="2744728" cy="3232530"/>
          </a:xfrm>
        </p:grpSpPr>
        <p:pic>
          <p:nvPicPr>
            <p:cNvPr id="24" name="Picture 5" descr="M:\TLS Weight Loss Solution\Find Your Fit Challenge\2016\Applicantion\Chan Pui Pui, Berry\before fron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009" t="6856" r="12736"/>
            <a:stretch/>
          </p:blipFill>
          <p:spPr bwMode="auto">
            <a:xfrm>
              <a:off x="144136" y="1143276"/>
              <a:ext cx="1430049" cy="3232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M:\TLS Weight Loss Solution\Find Your Fit Challenge\2016\Applicantion\Chan Pui Pui, Berry\before sid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271" t="12341" r="18349"/>
            <a:stretch/>
          </p:blipFill>
          <p:spPr bwMode="auto">
            <a:xfrm>
              <a:off x="1574186" y="1143276"/>
              <a:ext cx="1314678" cy="323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659636" y="1642520"/>
            <a:ext cx="5155805" cy="4310040"/>
            <a:chOff x="2744725" y="1231890"/>
            <a:chExt cx="3866854" cy="3232530"/>
          </a:xfrm>
        </p:grpSpPr>
        <p:grpSp>
          <p:nvGrpSpPr>
            <p:cNvPr id="4" name="Group 3"/>
            <p:cNvGrpSpPr/>
            <p:nvPr/>
          </p:nvGrpSpPr>
          <p:grpSpPr>
            <a:xfrm>
              <a:off x="3828960" y="1231890"/>
              <a:ext cx="2782619" cy="3232530"/>
              <a:chOff x="3126863" y="1211516"/>
              <a:chExt cx="2782619" cy="3232530"/>
            </a:xfrm>
          </p:grpSpPr>
          <p:pic>
            <p:nvPicPr>
              <p:cNvPr id="22" name="Picture 3" descr="M:\TLS Weight Loss Solution\Find Your Fit Challenge\2016\Applicantion\Chan Pui Pui, Berry\after front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8858" t="2975" r="10920" b="6094"/>
              <a:stretch/>
            </p:blipFill>
            <p:spPr bwMode="auto">
              <a:xfrm>
                <a:off x="3126863" y="1211516"/>
                <a:ext cx="1404194" cy="3232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M:\TLS Weight Loss Solution\Find Your Fit Challenge\2016\Applicantion\Chan Pui Pui, Berry\after side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159" t="8102" r="14905" b="9156"/>
              <a:stretch/>
            </p:blipFill>
            <p:spPr bwMode="auto">
              <a:xfrm>
                <a:off x="4394580" y="1211516"/>
                <a:ext cx="1514902" cy="3232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24.6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7.5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1218690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4.4</a:t>
            </a:r>
          </a:p>
          <a:p>
            <a:pPr algn="r" defTabSz="1218690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Inch</a:t>
            </a: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</a:p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Janice Lee &amp; YK Tam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44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20.5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6.4%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Cheng Yuk Ling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2479" y="1899507"/>
            <a:ext cx="3436695" cy="4222033"/>
            <a:chOff x="143000" y="1356272"/>
            <a:chExt cx="2577521" cy="3166525"/>
          </a:xfrm>
        </p:grpSpPr>
        <p:pic>
          <p:nvPicPr>
            <p:cNvPr id="26" name="Picture 3" descr="M:\TLS Weight Loss Solution\Find Your Fit Challenge\2016\Applicantion\Cheng Yuk Chun, Elka\MHK_TLS_FYF_ElkaCheng_BeforeFront_2016060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5400000">
              <a:off x="-665491" y="2164764"/>
              <a:ext cx="3166524" cy="1549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M:\TLS Weight Loss Solution\Find Your Fit Challenge\2016\Applicantion\Cheng Yuk Chun, Elka\MHK_TLS_FYF_ElkaCheng_BeforeSide_2016060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5400000">
              <a:off x="545037" y="2333663"/>
              <a:ext cx="3152875" cy="1198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6" y="1877466"/>
            <a:ext cx="4874765" cy="4244076"/>
            <a:chOff x="2744725" y="1408098"/>
            <a:chExt cx="3656074" cy="3183057"/>
          </a:xfrm>
        </p:grpSpPr>
        <p:grpSp>
          <p:nvGrpSpPr>
            <p:cNvPr id="5" name="Group 4"/>
            <p:cNvGrpSpPr/>
            <p:nvPr/>
          </p:nvGrpSpPr>
          <p:grpSpPr>
            <a:xfrm>
              <a:off x="3926989" y="1408098"/>
              <a:ext cx="2473810" cy="3183057"/>
              <a:chOff x="4063469" y="1244204"/>
              <a:chExt cx="2473810" cy="3183057"/>
            </a:xfrm>
          </p:grpSpPr>
          <p:pic>
            <p:nvPicPr>
              <p:cNvPr id="28" name="Picture 6" descr="M:\TLS Weight Loss Solution\Find Your Fit Challenge\2016\Applicantion\Cheng Yuk Chun, Elka\MHK_TLS_FYF_ElkaCheng_AfterFront_20160920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063469" y="1244204"/>
                <a:ext cx="1366970" cy="3183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7" descr="M:\TLS Weight Loss Solution\Find Your Fit Challenge\2016\Applicantion\Cheng Yuk Chun, Elka\MHK_TLS_FYF_ElkaCheng_AfterSide_20160920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565"/>
              <a:stretch/>
            </p:blipFill>
            <p:spPr bwMode="auto">
              <a:xfrm>
                <a:off x="5355098" y="1244204"/>
                <a:ext cx="1182181" cy="3183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6.0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endParaRPr lang="en-US" altLang="zh-TW" sz="3200" dirty="0" smtClean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#2: Cheng Yuk Chun, </a:t>
            </a:r>
            <a:r>
              <a:rPr lang="en-US" sz="43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Elka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13102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11.2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4.9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Rayon Lam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5.0</a:t>
            </a: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6219" y="1673863"/>
            <a:ext cx="3653471" cy="4475428"/>
            <a:chOff x="215397" y="1131797"/>
            <a:chExt cx="2740103" cy="3356571"/>
          </a:xfrm>
        </p:grpSpPr>
        <p:pic>
          <p:nvPicPr>
            <p:cNvPr id="23" name="Picture 6" descr="M:\TLS Weight Loss Solution\Find Your Fit Challenge\2016\Applicantion\Leung Hoi Kwan, Helene\MHK_TLS_FYF_HeleneLeung_BeforeFront_2016091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041" t="11481" r="18794"/>
            <a:stretch/>
          </p:blipFill>
          <p:spPr bwMode="auto">
            <a:xfrm>
              <a:off x="215397" y="1131797"/>
              <a:ext cx="1596789" cy="335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M:\TLS Weight Loss Solution\Find Your Fit Challenge\2016\Applicantion\Leung Hoi Kwan, Helene\MHK_TLS_FYF_HeleneLeung_BeforeSide_2016091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68" t="8617" r="25952"/>
            <a:stretch/>
          </p:blipFill>
          <p:spPr bwMode="auto">
            <a:xfrm>
              <a:off x="1703001" y="1131797"/>
              <a:ext cx="1252499" cy="33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786148" y="1673863"/>
            <a:ext cx="4802861" cy="4463997"/>
            <a:chOff x="2839611" y="1255397"/>
            <a:chExt cx="3602146" cy="3347998"/>
          </a:xfrm>
        </p:grpSpPr>
        <p:grpSp>
          <p:nvGrpSpPr>
            <p:cNvPr id="4" name="Group 3"/>
            <p:cNvGrpSpPr/>
            <p:nvPr/>
          </p:nvGrpSpPr>
          <p:grpSpPr>
            <a:xfrm>
              <a:off x="3957865" y="1255397"/>
              <a:ext cx="2483892" cy="3347998"/>
              <a:chOff x="3138985" y="1131797"/>
              <a:chExt cx="2483892" cy="3347998"/>
            </a:xfrm>
          </p:grpSpPr>
          <p:pic>
            <p:nvPicPr>
              <p:cNvPr id="20" name="Picture 3" descr="M:\TLS Weight Loss Solution\Find Your Fit Challenge\2016\Applicantion\Leung Hoi Kwan, Helene\MHK_TLS_FYF_HeleneLeung_AfterFront_20160919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824" t="3525" r="20057"/>
              <a:stretch/>
            </p:blipFill>
            <p:spPr bwMode="auto">
              <a:xfrm>
                <a:off x="3138985" y="1131797"/>
                <a:ext cx="1460311" cy="3347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M:\TLS Weight Loss Solution\Find Your Fit Challenge\2016\Applicantion\Leung Hoi Kwan, Helene\MHK_TLS_FYF_HeleneLeung_AfterSide_20160919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3526" t="3525" r="26922"/>
              <a:stretch/>
            </p:blipFill>
            <p:spPr bwMode="auto">
              <a:xfrm>
                <a:off x="4476465" y="1131797"/>
                <a:ext cx="1146412" cy="3347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839611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#3: Leung Hoi Kwan, 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Helen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40969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59644" y="1689221"/>
            <a:ext cx="5002145" cy="4419179"/>
            <a:chOff x="2744725" y="1266914"/>
            <a:chExt cx="3751609" cy="331438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012441" y="1266914"/>
              <a:ext cx="2483893" cy="3314384"/>
              <a:chOff x="3521122" y="1077910"/>
              <a:chExt cx="2483893" cy="3314384"/>
            </a:xfrm>
          </p:grpSpPr>
          <p:pic>
            <p:nvPicPr>
              <p:cNvPr id="25" name="Picture 3" descr="M:\TLS Weight Loss Solution\Find Your Fit Challenge\2016\Applicantion\Ma Siu Ha, Yuki\MHK_TLS_FYF_YukiMa_AfterFront_20160914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0466" t="729" r="22555" b="3175"/>
              <a:stretch/>
            </p:blipFill>
            <p:spPr bwMode="auto">
              <a:xfrm>
                <a:off x="3521122" y="1077910"/>
                <a:ext cx="1310185" cy="3314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M:\TLS Weight Loss Solution\Find Your Fit Challenge\2016\Applicantion\Ma Siu Ha, Yuki\MHK_TLS_FYF_YukiMa_AfterSide_20160914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1669" t="1073" r="26907" b="2120"/>
              <a:stretch/>
            </p:blipFill>
            <p:spPr bwMode="auto">
              <a:xfrm>
                <a:off x="4831307" y="1077910"/>
                <a:ext cx="1173708" cy="3314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364002" y="1689221"/>
            <a:ext cx="3258649" cy="4419179"/>
            <a:chOff x="272994" y="1077910"/>
            <a:chExt cx="2443987" cy="3314384"/>
          </a:xfrm>
        </p:grpSpPr>
        <p:pic>
          <p:nvPicPr>
            <p:cNvPr id="27" name="Picture 6" descr="M:\TLS Weight Loss Solution\Find Your Fit Challenge\2016\Applicantion\Ma Siu Ha, Yuki\MHK_TLS_FYF_YukiMa_BeforeFront_2016051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916" r="21318" b="6061"/>
            <a:stretch/>
          </p:blipFill>
          <p:spPr bwMode="auto">
            <a:xfrm>
              <a:off x="272994" y="1077910"/>
              <a:ext cx="1364737" cy="33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Ma Siu Ha, Yuki\MHK_TLS_FYF_YukiMa_BeforeSide_2016051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065" t="4167" r="29772"/>
            <a:stretch/>
          </p:blipFill>
          <p:spPr bwMode="auto">
            <a:xfrm>
              <a:off x="1604942" y="1077910"/>
              <a:ext cx="1112039" cy="33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#4: Ma Siu Ha, Yuki 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15.4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7.1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Rayon Lam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4.0</a:t>
            </a: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47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596" y="1753889"/>
            <a:ext cx="3670357" cy="4402520"/>
            <a:chOff x="331623" y="1304216"/>
            <a:chExt cx="2752768" cy="3301890"/>
          </a:xfrm>
        </p:grpSpPr>
        <p:pic>
          <p:nvPicPr>
            <p:cNvPr id="23" name="Picture 4" descr="M:\TLS Weight Loss Solution\Find Your Fit Challenge\2016\Applicantion\Yuen Yiu Kwan\MHK_TLS_FYF_YuenYiuKwan_BeforeFront_2016092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752" r="12756"/>
            <a:stretch/>
          </p:blipFill>
          <p:spPr bwMode="auto">
            <a:xfrm>
              <a:off x="331623" y="1304216"/>
              <a:ext cx="1480563" cy="330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M:\TLS Weight Loss Solution\Find Your Fit Challenge\2016\Applicantion\Yuen Yiu Kwan\MHK_TLS_FYF_YuenYiuKwan_BeforeSide_2016092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715" r="16081"/>
            <a:stretch/>
          </p:blipFill>
          <p:spPr bwMode="auto">
            <a:xfrm>
              <a:off x="1733263" y="1304216"/>
              <a:ext cx="1351128" cy="330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3" y="1753889"/>
            <a:ext cx="5087683" cy="4402520"/>
            <a:chOff x="2744725" y="1315417"/>
            <a:chExt cx="3815762" cy="3301890"/>
          </a:xfrm>
        </p:grpSpPr>
        <p:grpSp>
          <p:nvGrpSpPr>
            <p:cNvPr id="4" name="Group 3"/>
            <p:cNvGrpSpPr/>
            <p:nvPr/>
          </p:nvGrpSpPr>
          <p:grpSpPr>
            <a:xfrm>
              <a:off x="3747729" y="1315417"/>
              <a:ext cx="2812758" cy="3301890"/>
              <a:chOff x="3283697" y="1216927"/>
              <a:chExt cx="2812758" cy="3301890"/>
            </a:xfrm>
          </p:grpSpPr>
          <p:pic>
            <p:nvPicPr>
              <p:cNvPr id="20" name="Picture 2" descr="M:\TLS Weight Loss Solution\Find Your Fit Challenge\2016\Applicantion\Yuen Yiu Kwan\MHK_TLS_FYF_YuenYiuKwan_AfterFront_20160927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949" t="3736" r="23269"/>
              <a:stretch/>
            </p:blipFill>
            <p:spPr bwMode="auto">
              <a:xfrm>
                <a:off x="3283697" y="1216927"/>
                <a:ext cx="1570811" cy="330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3" descr="M:\TLS Weight Loss Solution\Find Your Fit Challenge\2016\Applicantion\Yuen Yiu Kwan\MHK_TLS_FYF_YuenYiuKwan_AfterSide_20160927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633" t="3694" r="18052" b="1091"/>
              <a:stretch/>
            </p:blipFill>
            <p:spPr bwMode="auto">
              <a:xfrm>
                <a:off x="4854508" y="1216927"/>
                <a:ext cx="1241947" cy="330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#5: Yuen Yiu Kwan 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15.4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8.1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</a:p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Patrick 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Cheung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6.5</a:t>
            </a: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50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3"/>
            <a:ext cx="11523475" cy="233905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Top 5 Finalists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40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#1: Chan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Lun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Kai, Toby 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5955" y="1534381"/>
            <a:ext cx="3190476" cy="4595595"/>
            <a:chOff x="281966" y="1150784"/>
            <a:chExt cx="2392857" cy="3446696"/>
          </a:xfrm>
        </p:grpSpPr>
        <p:pic>
          <p:nvPicPr>
            <p:cNvPr id="25" name="Picture 2" descr="M:\TLS Weight Loss Solution\Find Your Fit Challenge\2016\Applicantion\Chan Lun Kai, Toby\MHK_TLS_FYF_SkyChan_BeforeFront_2016092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81966" y="1150784"/>
              <a:ext cx="1228315" cy="3442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M:\TLS Weight Loss Solution\Find Your Fit Challenge\2016\Applicantion\Chan Lun Kai, Toby\MHK_TLS_FYF_SkyChan_BeforeSide_2016092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9"/>
            <a:stretch/>
          </p:blipFill>
          <p:spPr bwMode="auto">
            <a:xfrm>
              <a:off x="1498699" y="1150784"/>
              <a:ext cx="1176124" cy="344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43" y="1622393"/>
            <a:ext cx="4820175" cy="4589579"/>
            <a:chOff x="2744725" y="1216793"/>
            <a:chExt cx="3615131" cy="344218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059402" y="1216793"/>
              <a:ext cx="2300454" cy="3442184"/>
              <a:chOff x="2698402" y="1150784"/>
              <a:chExt cx="2300454" cy="3442184"/>
            </a:xfrm>
          </p:grpSpPr>
          <p:pic>
            <p:nvPicPr>
              <p:cNvPr id="27" name="Picture 6" descr="M:\TLS Weight Loss Solution\Find Your Fit Challenge\2016\Applicantion\Chan Lun Kai, Toby\MHK_TLS_FYF_SkyChan_AfterFront_20160921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 rot="5400000">
                <a:off x="1573208" y="2276563"/>
                <a:ext cx="3441597" cy="1191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7" descr="M:\TLS Weight Loss Solution\Find Your Fit Challenge\2016\Applicantion\Chan Lun Kai, Toby\MHK_TLS_FYF_SkyChan_AfterSide_20160921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 rot="5400000">
                <a:off x="2723141" y="2317253"/>
                <a:ext cx="3442184" cy="1109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18.0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8.6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Chan Nga Fun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5.3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5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79642" y="6243996"/>
            <a:ext cx="1568827" cy="526365"/>
            <a:chOff x="7409686" y="4683015"/>
            <a:chExt cx="1176620" cy="394773"/>
          </a:xfrm>
        </p:grpSpPr>
        <p:sp>
          <p:nvSpPr>
            <p:cNvPr id="8" name="TextBox 7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FIT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latin typeface="Calibri" panose="020F0502020204030204" pitchFamily="34" charset="0"/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LOSS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7381" y="6355798"/>
            <a:ext cx="2634171" cy="353937"/>
          </a:xfrm>
          <a:prstGeom prst="rect">
            <a:avLst/>
          </a:prstGeom>
          <a:noFill/>
        </p:spPr>
        <p:txBody>
          <a:bodyPr wrap="none" lIns="121880" tIns="60940" rIns="121880" bIns="60940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latin typeface="Calibri" panose="020F0502020204030204" pitchFamily="34" charset="0"/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latin typeface="Calibri" panose="020F0502020204030204" pitchFamily="34" charset="0"/>
                <a:cs typeface="Gill Sans"/>
              </a:rPr>
              <a:t>TLS TODAY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Product Selections from TLS</a:t>
            </a:r>
            <a:r>
              <a:rPr lang="zh-TW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</a:p>
        </p:txBody>
      </p:sp>
      <p:pic>
        <p:nvPicPr>
          <p:cNvPr id="14" name="Picture 2" descr="M:\All Brands\TLS Weight Loss Solution\21 Days Challenge Kit\Image\TLS-HKG-21-day-challenge-kit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71" y="1863125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:\All Brands\TLS Weight Loss Solution\Image\CHN_CHENG_SKU_tlsFullSet-2_04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7983" y="1220770"/>
            <a:ext cx="6096295" cy="60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335360" y="1805947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88" tIns="60944" rIns="121888" bIns="60944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®</a:t>
            </a:r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21-DAY </a:t>
            </a:r>
          </a:p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CHALLENGE KIT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082208" y="1796819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88" tIns="60944" rIns="121888" bIns="60944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®</a:t>
            </a:r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WEIGHT LOSS SOLUTION KIT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1373" y="5447569"/>
            <a:ext cx="5280587" cy="707859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Code: HK21DAY </a:t>
            </a:r>
          </a:p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UC </a:t>
            </a:r>
            <a:r>
              <a:rPr lang="en-US" dirty="0">
                <a:solidFill>
                  <a:prstClr val="black"/>
                </a:solidFill>
              </a:rPr>
              <a:t>$1,038.00  | SR $1,452.00  | BV 25.0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21775" y="5445225"/>
            <a:ext cx="6082503" cy="707859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Code: varies </a:t>
            </a:r>
          </a:p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UC $1,330.00</a:t>
            </a:r>
            <a:r>
              <a:rPr lang="en-US" dirty="0">
                <a:solidFill>
                  <a:prstClr val="black"/>
                </a:solidFill>
              </a:rPr>
              <a:t>  | SR $</a:t>
            </a:r>
            <a:r>
              <a:rPr lang="en-US" dirty="0" smtClean="0">
                <a:solidFill>
                  <a:prstClr val="black"/>
                </a:solidFill>
              </a:rPr>
              <a:t>1,859.00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80.0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88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24.0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2.2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  <a:r>
              <a:rPr lang="en-US" altLang="zh-TW" sz="2700" smtClean="0">
                <a:solidFill>
                  <a:prstClr val="black"/>
                </a:solidFill>
                <a:ea typeface="華康儷中黑" panose="020B0509000000000000" pitchFamily="49" charset="-120"/>
              </a:rPr>
              <a:t>Ray Chui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6.2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#2: Lau Shun Hong, Olympian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4811" y="1620976"/>
            <a:ext cx="3471436" cy="4354469"/>
            <a:chOff x="272994" y="1189854"/>
            <a:chExt cx="2603577" cy="3265852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0962"/>
            <a:stretch/>
          </p:blipFill>
          <p:spPr bwMode="auto">
            <a:xfrm>
              <a:off x="272994" y="1189854"/>
              <a:ext cx="1378385" cy="326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357" t="427"/>
            <a:stretch/>
          </p:blipFill>
          <p:spPr bwMode="auto">
            <a:xfrm>
              <a:off x="1469336" y="1203502"/>
              <a:ext cx="1407235" cy="325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3" y="1604220"/>
            <a:ext cx="5002144" cy="4356205"/>
            <a:chOff x="2744725" y="1203163"/>
            <a:chExt cx="3751608" cy="326715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12440" y="1203163"/>
              <a:ext cx="2483893" cy="3267154"/>
              <a:chOff x="4012440" y="1163637"/>
              <a:chExt cx="2483893" cy="3267154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71975"/>
              <a:stretch/>
            </p:blipFill>
            <p:spPr bwMode="auto">
              <a:xfrm>
                <a:off x="4012440" y="1163637"/>
                <a:ext cx="1226699" cy="3248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2629" t="4702"/>
              <a:stretch/>
            </p:blipFill>
            <p:spPr bwMode="auto">
              <a:xfrm>
                <a:off x="5239139" y="1182307"/>
                <a:ext cx="1257194" cy="3248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62399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26.2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5.8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2400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Luk</a:t>
            </a:r>
            <a:r>
              <a:rPr lang="en-US" altLang="zh-TW" sz="2400" dirty="0">
                <a:solidFill>
                  <a:prstClr val="black"/>
                </a:solidFill>
                <a:ea typeface="華康儷中黑" panose="020B0509000000000000" pitchFamily="49" charset="-120"/>
              </a:rPr>
              <a:t> Ka Wai &amp; Helen Lin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7.5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#3: Leung Chun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Shek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, 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Chris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565" y="1746912"/>
            <a:ext cx="3665663" cy="4233360"/>
            <a:chOff x="436728" y="1310184"/>
            <a:chExt cx="2749247" cy="3175020"/>
          </a:xfrm>
        </p:grpSpPr>
        <p:pic>
          <p:nvPicPr>
            <p:cNvPr id="27" name="Picture 6" descr="M:\TLS Weight Loss Solution\Find Your Fit Challenge\2016\Applicantion\Leung Chun Shek, Chris\MHK_TLS_FYF_ChrisLeung_BeforeFront_1609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982" t="3660" r="18103"/>
            <a:stretch/>
          </p:blipFill>
          <p:spPr bwMode="auto">
            <a:xfrm>
              <a:off x="436728" y="1310184"/>
              <a:ext cx="1678675" cy="317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Leung Chun Shek, Chris\MHK_TLS_FYF_ChrisLeung_BeforeSide_1609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920" t="5290" r="24969"/>
            <a:stretch/>
          </p:blipFill>
          <p:spPr bwMode="auto">
            <a:xfrm>
              <a:off x="1875788" y="1310184"/>
              <a:ext cx="1310187" cy="317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6" y="1746912"/>
            <a:ext cx="4992373" cy="4233360"/>
            <a:chOff x="2744725" y="1310184"/>
            <a:chExt cx="3744280" cy="3175020"/>
          </a:xfrm>
        </p:grpSpPr>
        <p:grpSp>
          <p:nvGrpSpPr>
            <p:cNvPr id="5" name="Group 4"/>
            <p:cNvGrpSpPr/>
            <p:nvPr/>
          </p:nvGrpSpPr>
          <p:grpSpPr>
            <a:xfrm>
              <a:off x="3954816" y="1310184"/>
              <a:ext cx="2534189" cy="3175020"/>
              <a:chOff x="4186832" y="1310184"/>
              <a:chExt cx="2534189" cy="3175020"/>
            </a:xfrm>
          </p:grpSpPr>
          <p:pic>
            <p:nvPicPr>
              <p:cNvPr id="25" name="Picture 3" descr="M:\TLS Weight Loss Solution\Find Your Fit Challenge\2016\Applicantion\Leung Chun Shek, Chris\MHK_TLS_FYF_ChrisLeung_AfterFront_ClothesOff_16092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2528" t="14687" r="19558"/>
              <a:stretch/>
            </p:blipFill>
            <p:spPr bwMode="auto">
              <a:xfrm>
                <a:off x="4186832" y="1310184"/>
                <a:ext cx="1616498" cy="3175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M:\TLS Weight Loss Solution\Find Your Fit Challenge\2016\Applicantion\Leung Chun Shek, Chris\MHK_TLS_FYF_ChrisLeung_AfterSide_ClothesOff_16092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5134" t="10748" r="30470"/>
              <a:stretch/>
            </p:blipFill>
            <p:spPr bwMode="auto">
              <a:xfrm>
                <a:off x="5803330" y="1310184"/>
                <a:ext cx="917691" cy="3175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415176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24.9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7.3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2400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Luk</a:t>
            </a:r>
            <a:r>
              <a:rPr lang="en-US" altLang="zh-TW" sz="2400" dirty="0">
                <a:solidFill>
                  <a:prstClr val="black"/>
                </a:solidFill>
                <a:ea typeface="華康儷中黑" panose="020B0509000000000000" pitchFamily="49" charset="-120"/>
              </a:rPr>
              <a:t> Ka Wai &amp; Helen Lin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8.5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#4: Leung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Chuen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Kwok,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Rockie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17693" y="1839124"/>
            <a:ext cx="3753659" cy="4230793"/>
            <a:chOff x="163268" y="1189563"/>
            <a:chExt cx="2815244" cy="3173095"/>
          </a:xfrm>
        </p:grpSpPr>
        <p:pic>
          <p:nvPicPr>
            <p:cNvPr id="23" name="Picture 7" descr="M:\TLS Weight Loss Solution\Find Your Fit Challenge\2016\Applicantion\Leung Chuen Kwok, Rockie\MHK_TLS_FYF_RockieLeung_BeforeSide_201609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298" t="8828" r="26942" b="1"/>
            <a:stretch/>
          </p:blipFill>
          <p:spPr bwMode="auto">
            <a:xfrm>
              <a:off x="1526076" y="1189563"/>
              <a:ext cx="1452436" cy="316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M:\TLS Weight Loss Solution\Find Your Fit Challenge\2016\Applicantion\Leung Chuen Kwok, Rockie\MHK_TLS_FYF_RockieLeung_BeforeFront_201609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125" t="10002" r="23517"/>
            <a:stretch/>
          </p:blipFill>
          <p:spPr bwMode="auto">
            <a:xfrm>
              <a:off x="163268" y="1189564"/>
              <a:ext cx="1648918" cy="3173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3659643" y="1839116"/>
            <a:ext cx="5054647" cy="4241517"/>
            <a:chOff x="2744725" y="1422465"/>
            <a:chExt cx="3790985" cy="3181138"/>
          </a:xfrm>
        </p:grpSpPr>
        <p:grpSp>
          <p:nvGrpSpPr>
            <p:cNvPr id="32" name="Group 31"/>
            <p:cNvGrpSpPr/>
            <p:nvPr/>
          </p:nvGrpSpPr>
          <p:grpSpPr>
            <a:xfrm>
              <a:off x="3777517" y="1422465"/>
              <a:ext cx="2758193" cy="3181138"/>
              <a:chOff x="3252867" y="1189563"/>
              <a:chExt cx="2758193" cy="3181138"/>
            </a:xfrm>
          </p:grpSpPr>
          <p:pic>
            <p:nvPicPr>
              <p:cNvPr id="35" name="Picture 3" descr="M:\TLS Weight Loss Solution\Find Your Fit Challenge\2016\Applicantion\Leung Chuen Kwok, Rockie\MHK_TLS_FYF_RockieLeung_AfterFront2_2016092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7734" t="14638" r="21508"/>
              <a:stretch/>
            </p:blipFill>
            <p:spPr bwMode="auto">
              <a:xfrm>
                <a:off x="3252867" y="1189564"/>
                <a:ext cx="1693888" cy="31730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M:\TLS Weight Loss Solution\Find Your Fit Challenge\2016\Applicantion\Leung Chuen Kwok, Rockie\MHK_TLS_FYF_RockieLeung_AfterSide2_2016092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226" t="8634" r="33295"/>
              <a:stretch/>
            </p:blipFill>
            <p:spPr bwMode="auto">
              <a:xfrm>
                <a:off x="4901788" y="1189563"/>
                <a:ext cx="1109272" cy="3181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Right Arrow 33"/>
            <p:cNvSpPr/>
            <p:nvPr/>
          </p:nvSpPr>
          <p:spPr>
            <a:xfrm>
              <a:off x="2744725" y="2547617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8689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21.6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2.6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Lily 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Wong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6.7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#5: Yee 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Eagle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9835" y="1678106"/>
            <a:ext cx="3655436" cy="4325281"/>
            <a:chOff x="419724" y="1189564"/>
            <a:chExt cx="2741577" cy="3243961"/>
          </a:xfrm>
        </p:grpSpPr>
        <p:pic>
          <p:nvPicPr>
            <p:cNvPr id="25" name="Picture 2" descr="M:\TLS Weight Loss Solution\Find Your Fit Challenge\2016\Applicantion\Yee, Eagle\MHK_TLS_FYF_EagleYee_BeforeSide_2016092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988" r="17328"/>
            <a:stretch/>
          </p:blipFill>
          <p:spPr bwMode="auto">
            <a:xfrm>
              <a:off x="1782206" y="1189564"/>
              <a:ext cx="1379095" cy="3243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Yee, Eagle\MHK_TLS_FYF_EagleYee_BeforeFront_2016092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251" r="25516"/>
            <a:stretch/>
          </p:blipFill>
          <p:spPr bwMode="auto">
            <a:xfrm>
              <a:off x="419724" y="1189564"/>
              <a:ext cx="1392461" cy="3243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6" y="1672464"/>
            <a:ext cx="5034661" cy="4343685"/>
            <a:chOff x="2744725" y="1254348"/>
            <a:chExt cx="3775996" cy="3257764"/>
          </a:xfrm>
        </p:grpSpPr>
        <p:grpSp>
          <p:nvGrpSpPr>
            <p:cNvPr id="5" name="Group 4"/>
            <p:cNvGrpSpPr/>
            <p:nvPr/>
          </p:nvGrpSpPr>
          <p:grpSpPr>
            <a:xfrm>
              <a:off x="3972393" y="1254348"/>
              <a:ext cx="2548328" cy="3257764"/>
              <a:chOff x="3852473" y="1185340"/>
              <a:chExt cx="2548328" cy="3257764"/>
            </a:xfrm>
          </p:grpSpPr>
          <p:pic>
            <p:nvPicPr>
              <p:cNvPr id="26" name="Picture 4" descr="M:\TLS Weight Loss Solution\Find Your Fit Challenge\2016\Applicantion\Yee, Eagle\MHK_TLS_FYF_EagleYee_AfterFront_20160922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2697" r="19632"/>
              <a:stretch/>
            </p:blipFill>
            <p:spPr bwMode="auto">
              <a:xfrm>
                <a:off x="3852473" y="1185340"/>
                <a:ext cx="1409076" cy="3257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5" descr="M:\TLS Weight Loss Solution\Find Your Fit Challenge\2016\Applicantion\Yee, Eagle\MHK_TLS_FYF_EagleYee_AfterSide_20160922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261" t="1656" r="29690"/>
              <a:stretch/>
            </p:blipFill>
            <p:spPr bwMode="auto">
              <a:xfrm>
                <a:off x="5261549" y="1189564"/>
                <a:ext cx="1139252" cy="3243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412165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“My Favorite FYF Winner”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Prize: 1 bottle of TLS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0197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</a:t>
            </a:r>
            <a:r>
              <a:rPr lang="en-US" altLang="zh-TW" sz="72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rd</a:t>
            </a:r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Place Winner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Yuen Yiu </a:t>
            </a:r>
            <a:r>
              <a:rPr lang="en-US" sz="7200" dirty="0" smtClean="0">
                <a:solidFill>
                  <a:srgbClr val="7030A0"/>
                </a:solidFill>
                <a:ea typeface="華康儷中黑" panose="020B0509000000000000" pitchFamily="49" charset="-120"/>
              </a:rPr>
              <a:t>Kwan</a:t>
            </a:r>
            <a:endParaRPr lang="en-US" sz="6600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Prize: HK$2,500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</a:t>
            </a:r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 bottles of TLS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665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596" y="1753889"/>
            <a:ext cx="3670357" cy="4402520"/>
            <a:chOff x="331623" y="1304216"/>
            <a:chExt cx="2752768" cy="3301890"/>
          </a:xfrm>
        </p:grpSpPr>
        <p:pic>
          <p:nvPicPr>
            <p:cNvPr id="23" name="Picture 4" descr="M:\TLS Weight Loss Solution\Find Your Fit Challenge\2016\Applicantion\Yuen Yiu Kwan\MHK_TLS_FYF_YuenYiuKwan_BeforeFront_2016092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752" r="12756"/>
            <a:stretch/>
          </p:blipFill>
          <p:spPr bwMode="auto">
            <a:xfrm>
              <a:off x="331623" y="1304216"/>
              <a:ext cx="1480563" cy="330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M:\TLS Weight Loss Solution\Find Your Fit Challenge\2016\Applicantion\Yuen Yiu Kwan\MHK_TLS_FYF_YuenYiuKwan_BeforeSide_2016092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715" r="16081"/>
            <a:stretch/>
          </p:blipFill>
          <p:spPr bwMode="auto">
            <a:xfrm>
              <a:off x="1733263" y="1304216"/>
              <a:ext cx="1351128" cy="330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3" y="1753889"/>
            <a:ext cx="5087683" cy="4402520"/>
            <a:chOff x="2744725" y="1315417"/>
            <a:chExt cx="3815762" cy="3301890"/>
          </a:xfrm>
        </p:grpSpPr>
        <p:grpSp>
          <p:nvGrpSpPr>
            <p:cNvPr id="4" name="Group 3"/>
            <p:cNvGrpSpPr/>
            <p:nvPr/>
          </p:nvGrpSpPr>
          <p:grpSpPr>
            <a:xfrm>
              <a:off x="3747729" y="1315417"/>
              <a:ext cx="2812758" cy="3301890"/>
              <a:chOff x="3283697" y="1216927"/>
              <a:chExt cx="2812758" cy="3301890"/>
            </a:xfrm>
          </p:grpSpPr>
          <p:pic>
            <p:nvPicPr>
              <p:cNvPr id="20" name="Picture 2" descr="M:\TLS Weight Loss Solution\Find Your Fit Challenge\2016\Applicantion\Yuen Yiu Kwan\MHK_TLS_FYF_YuenYiuKwan_AfterFront_20160927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949" t="3736" r="23269"/>
              <a:stretch/>
            </p:blipFill>
            <p:spPr bwMode="auto">
              <a:xfrm>
                <a:off x="3283697" y="1216927"/>
                <a:ext cx="1570811" cy="330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3" descr="M:\TLS Weight Loss Solution\Find Your Fit Challenge\2016\Applicantion\Yuen Yiu Kwan\MHK_TLS_FYF_YuenYiuKwan_AfterSide_20160927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633" t="3694" r="18052" b="1091"/>
              <a:stretch/>
            </p:blipFill>
            <p:spPr bwMode="auto">
              <a:xfrm>
                <a:off x="4854508" y="1216927"/>
                <a:ext cx="1241947" cy="330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15.4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8.1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</a:p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Patrick 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Cheung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6.5</a:t>
            </a: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TLS®</a:t>
            </a:r>
            <a:r>
              <a:rPr lang="zh-TW" alt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FYF Challenge</a:t>
            </a:r>
          </a:p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</a:t>
            </a:r>
            <a:r>
              <a:rPr lang="en-US" altLang="zh-TW" sz="43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rd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Place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Yuen Yiu 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Kwan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3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</a:t>
            </a:r>
            <a:r>
              <a:rPr lang="en-US" altLang="zh-TW" sz="72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nd</a:t>
            </a:r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Runner Up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Chan </a:t>
            </a:r>
            <a:r>
              <a:rPr lang="en-US" sz="7200" dirty="0" err="1">
                <a:solidFill>
                  <a:srgbClr val="7030A0"/>
                </a:solidFill>
                <a:ea typeface="華康儷中黑" panose="020B0509000000000000" pitchFamily="49" charset="-120"/>
              </a:rPr>
              <a:t>Pui</a:t>
            </a:r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 </a:t>
            </a:r>
            <a:r>
              <a:rPr lang="en-US" sz="7200" dirty="0" err="1">
                <a:solidFill>
                  <a:srgbClr val="7030A0"/>
                </a:solidFill>
                <a:ea typeface="華康儷中黑" panose="020B0509000000000000" pitchFamily="49" charset="-120"/>
              </a:rPr>
              <a:t>Pui</a:t>
            </a:r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 </a:t>
            </a:r>
            <a:r>
              <a:rPr lang="en-US" sz="7200" dirty="0" smtClean="0">
                <a:solidFill>
                  <a:srgbClr val="7030A0"/>
                </a:solidFill>
                <a:ea typeface="華康儷中黑" panose="020B0509000000000000" pitchFamily="49" charset="-120"/>
              </a:rPr>
              <a:t>Berry</a:t>
            </a:r>
            <a:endParaRPr lang="zh-TW" altLang="en-US" sz="7200" dirty="0">
              <a:solidFill>
                <a:srgbClr val="7030A0"/>
              </a:solidFill>
              <a:ea typeface="華康儷中黑" panose="020B0509000000000000" pitchFamily="49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Prize: HK$3,500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</a:t>
            </a:r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 bottles of TLS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424271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3168" y="1615355"/>
            <a:ext cx="3659637" cy="4310040"/>
            <a:chOff x="144136" y="1143276"/>
            <a:chExt cx="2744728" cy="3232530"/>
          </a:xfrm>
        </p:grpSpPr>
        <p:pic>
          <p:nvPicPr>
            <p:cNvPr id="24" name="Picture 5" descr="M:\TLS Weight Loss Solution\Find Your Fit Challenge\2016\Applicantion\Chan Pui Pui, Berry\before fron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009" t="6856" r="12736"/>
            <a:stretch/>
          </p:blipFill>
          <p:spPr bwMode="auto">
            <a:xfrm>
              <a:off x="144136" y="1143276"/>
              <a:ext cx="1430049" cy="3232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M:\TLS Weight Loss Solution\Find Your Fit Challenge\2016\Applicantion\Chan Pui Pui, Berry\before sid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271" t="12341" r="18349"/>
            <a:stretch/>
          </p:blipFill>
          <p:spPr bwMode="auto">
            <a:xfrm>
              <a:off x="1574186" y="1143276"/>
              <a:ext cx="1314678" cy="323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659636" y="1642520"/>
            <a:ext cx="5155805" cy="4310040"/>
            <a:chOff x="2744725" y="1231890"/>
            <a:chExt cx="3866854" cy="3232530"/>
          </a:xfrm>
        </p:grpSpPr>
        <p:grpSp>
          <p:nvGrpSpPr>
            <p:cNvPr id="4" name="Group 3"/>
            <p:cNvGrpSpPr/>
            <p:nvPr/>
          </p:nvGrpSpPr>
          <p:grpSpPr>
            <a:xfrm>
              <a:off x="3828960" y="1231890"/>
              <a:ext cx="2782619" cy="3232530"/>
              <a:chOff x="3126863" y="1211516"/>
              <a:chExt cx="2782619" cy="3232530"/>
            </a:xfrm>
          </p:grpSpPr>
          <p:pic>
            <p:nvPicPr>
              <p:cNvPr id="22" name="Picture 3" descr="M:\TLS Weight Loss Solution\Find Your Fit Challenge\2016\Applicantion\Chan Pui Pui, Berry\after front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8858" t="2975" r="10920" b="6094"/>
              <a:stretch/>
            </p:blipFill>
            <p:spPr bwMode="auto">
              <a:xfrm>
                <a:off x="3126863" y="1211516"/>
                <a:ext cx="1404194" cy="3232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M:\TLS Weight Loss Solution\Find Your Fit Challenge\2016\Applicantion\Chan Pui Pui, Berry\after side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159" t="8102" r="14905" b="9156"/>
              <a:stretch/>
            </p:blipFill>
            <p:spPr bwMode="auto">
              <a:xfrm>
                <a:off x="4394580" y="1211516"/>
                <a:ext cx="1514902" cy="3232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24.6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7.5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1218690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4.4</a:t>
            </a:r>
          </a:p>
          <a:p>
            <a:pPr algn="r" defTabSz="1218690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Inch</a:t>
            </a: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</a:p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Janice Lee &amp; YK Tam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TLS®</a:t>
            </a:r>
            <a:r>
              <a:rPr lang="zh-TW" alt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FYF Challenge</a:t>
            </a:r>
          </a:p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</a:t>
            </a:r>
            <a:r>
              <a:rPr lang="en-US" altLang="zh-TW" sz="43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nd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Place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Chan </a:t>
            </a:r>
            <a:r>
              <a:rPr lang="en-US" sz="43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Pui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sz="43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Pui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7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Champion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Female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Ma Siu Ha, </a:t>
            </a:r>
            <a:r>
              <a:rPr lang="en-US" sz="7200" dirty="0" smtClean="0">
                <a:solidFill>
                  <a:srgbClr val="7030A0"/>
                </a:solidFill>
                <a:ea typeface="華康儷中黑" panose="020B0509000000000000" pitchFamily="49" charset="-120"/>
              </a:rPr>
              <a:t>Yuki</a:t>
            </a:r>
            <a:endParaRPr lang="zh-TW" altLang="en-US" sz="7200" dirty="0">
              <a:solidFill>
                <a:srgbClr val="7030A0"/>
              </a:solidFill>
              <a:ea typeface="華康儷中黑" panose="020B0509000000000000" pitchFamily="49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Prize: HK$6,000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</a:t>
            </a:r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 bottles of TLS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14464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Product Selections from TLS</a:t>
            </a:r>
            <a:r>
              <a:rPr lang="zh-TW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</a:p>
        </p:txBody>
      </p:sp>
      <p:pic>
        <p:nvPicPr>
          <p:cNvPr id="1027" name="Picture 3" descr="M:\All Brands\TLS Weight Loss Solution\CLA\Image\HK_CLA_image_14092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922656" y="2341571"/>
            <a:ext cx="1876437" cy="333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821775" y="5445225"/>
            <a:ext cx="6082503" cy="707859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Code: HK6428</a:t>
            </a:r>
          </a:p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UC $293.00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$410.00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22.0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082208" y="1796819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88" tIns="60944" rIns="121888" bIns="60944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®</a:t>
            </a:r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sz="3600" b="0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Tonalin</a:t>
            </a:r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CLA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4928" y="1818629"/>
            <a:ext cx="5486400" cy="4349483"/>
            <a:chOff x="487760" y="1958347"/>
            <a:chExt cx="5486400" cy="4349481"/>
          </a:xfrm>
        </p:grpSpPr>
        <p:pic>
          <p:nvPicPr>
            <p:cNvPr id="18" name="Picture 2" descr="M:\All Brands\TLS Weight Loss Solution\Thermochrome\Green Coffee Extract\Image\TLS_HK_ThermochromeWithSvetols_120Tablet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028" y="2928394"/>
              <a:ext cx="2995864" cy="2995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83771" y="5599970"/>
              <a:ext cx="5280587" cy="707858"/>
            </a:xfrm>
            <a:prstGeom prst="rect">
              <a:avLst/>
            </a:prstGeom>
          </p:spPr>
          <p:txBody>
            <a:bodyPr wrap="square" lIns="121893" tIns="60946" rIns="121893" bIns="60946">
              <a:spAutoFit/>
            </a:bodyPr>
            <a:lstStyle/>
            <a:p>
              <a:pPr algn="ctr" defTabSz="1218840"/>
              <a:r>
                <a:rPr lang="en-US" dirty="0" smtClean="0">
                  <a:solidFill>
                    <a:prstClr val="black"/>
                  </a:solidFill>
                </a:rPr>
                <a:t>Code: HK6406 </a:t>
              </a:r>
            </a:p>
            <a:p>
              <a:pPr algn="ctr" defTabSz="1218840"/>
              <a:r>
                <a:rPr lang="en-US" dirty="0" smtClean="0">
                  <a:solidFill>
                    <a:prstClr val="black"/>
                  </a:solidFill>
                </a:rPr>
                <a:t>UC $313.00</a:t>
              </a:r>
              <a:r>
                <a:rPr lang="en-US" dirty="0">
                  <a:solidFill>
                    <a:prstClr val="black"/>
                  </a:solidFill>
                </a:rPr>
                <a:t>  | SR </a:t>
              </a:r>
              <a:r>
                <a:rPr lang="en-US" dirty="0" smtClean="0">
                  <a:solidFill>
                    <a:prstClr val="black"/>
                  </a:solidFill>
                </a:rPr>
                <a:t>$438.00</a:t>
              </a:r>
              <a:r>
                <a:rPr lang="en-US" dirty="0">
                  <a:solidFill>
                    <a:prstClr val="black"/>
                  </a:solidFill>
                </a:rPr>
                <a:t>  | BV </a:t>
              </a:r>
              <a:r>
                <a:rPr lang="en-US" dirty="0" smtClean="0">
                  <a:solidFill>
                    <a:prstClr val="black"/>
                  </a:solidFill>
                </a:rPr>
                <a:t>25.0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87760" y="1958347"/>
              <a:ext cx="54864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121917" tIns="60958" rIns="121917" bIns="60958" numCol="1" anchor="ctr" anchorCtr="0" compatLnSpc="1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 kern="1200">
                  <a:solidFill>
                    <a:srgbClr val="FFFFFF"/>
                  </a:solidFill>
                  <a:latin typeface="+mj-lt"/>
                  <a:ea typeface="ＭＳ Ｐゴシック" charset="-128"/>
                  <a:cs typeface="ＭＳ Ｐゴシック" charset="0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ＭＳ Ｐゴシック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ＭＳ Ｐゴシック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ＭＳ Ｐゴシック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ＭＳ Ｐゴシック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3600" b="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TLS</a:t>
              </a:r>
              <a:r>
                <a:rPr lang="en-US" altLang="zh-TW" sz="3600" b="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®</a:t>
              </a:r>
              <a:r>
                <a:rPr lang="en-US" sz="3600" b="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 </a:t>
              </a:r>
              <a:r>
                <a:rPr lang="en-US" sz="3600" b="0" dirty="0" err="1">
                  <a:solidFill>
                    <a:prstClr val="black"/>
                  </a:solidFill>
                  <a:ea typeface="華康儷中黑" panose="020B0509000000000000" pitchFamily="49" charset="-120"/>
                </a:rPr>
                <a:t>Thermochrome</a:t>
              </a:r>
              <a:r>
                <a:rPr lang="en-US" sz="3600" b="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 with Green Coffee Bean Extract</a:t>
              </a:r>
              <a:endParaRPr lang="en-US" sz="3600" b="0" i="1" dirty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618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59644" y="1689221"/>
            <a:ext cx="5002145" cy="4419179"/>
            <a:chOff x="2744725" y="1266914"/>
            <a:chExt cx="3751609" cy="331438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012441" y="1266914"/>
              <a:ext cx="2483893" cy="3314384"/>
              <a:chOff x="3521122" y="1077910"/>
              <a:chExt cx="2483893" cy="3314384"/>
            </a:xfrm>
          </p:grpSpPr>
          <p:pic>
            <p:nvPicPr>
              <p:cNvPr id="25" name="Picture 3" descr="M:\TLS Weight Loss Solution\Find Your Fit Challenge\2016\Applicantion\Ma Siu Ha, Yuki\MHK_TLS_FYF_YukiMa_AfterFront_20160914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0466" t="729" r="22555" b="3175"/>
              <a:stretch/>
            </p:blipFill>
            <p:spPr bwMode="auto">
              <a:xfrm>
                <a:off x="3521122" y="1077910"/>
                <a:ext cx="1310185" cy="3314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M:\TLS Weight Loss Solution\Find Your Fit Challenge\2016\Applicantion\Ma Siu Ha, Yuki\MHK_TLS_FYF_YukiMa_AfterSide_20160914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1669" t="1073" r="26907" b="2120"/>
              <a:stretch/>
            </p:blipFill>
            <p:spPr bwMode="auto">
              <a:xfrm>
                <a:off x="4831307" y="1077910"/>
                <a:ext cx="1173708" cy="3314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364002" y="1689221"/>
            <a:ext cx="3258649" cy="4419179"/>
            <a:chOff x="272994" y="1077910"/>
            <a:chExt cx="2443987" cy="3314384"/>
          </a:xfrm>
        </p:grpSpPr>
        <p:pic>
          <p:nvPicPr>
            <p:cNvPr id="27" name="Picture 6" descr="M:\TLS Weight Loss Solution\Find Your Fit Challenge\2016\Applicantion\Ma Siu Ha, Yuki\MHK_TLS_FYF_YukiMa_BeforeFront_2016051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916" r="21318" b="6061"/>
            <a:stretch/>
          </p:blipFill>
          <p:spPr bwMode="auto">
            <a:xfrm>
              <a:off x="272994" y="1077910"/>
              <a:ext cx="1364737" cy="33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Ma Siu Ha, Yuki\MHK_TLS_FYF_YukiMa_BeforeSide_2016051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065" t="4167" r="29772"/>
            <a:stretch/>
          </p:blipFill>
          <p:spPr bwMode="auto">
            <a:xfrm>
              <a:off x="1604942" y="1077910"/>
              <a:ext cx="1112039" cy="33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15.4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7.1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Rayon Lam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4.0</a:t>
            </a: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TLS®</a:t>
            </a:r>
            <a:r>
              <a:rPr lang="zh-TW" alt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FYF Challenge</a:t>
            </a:r>
          </a:p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Champion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Ma Siu Ha, Yuki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8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“My Favorite FYF Winner”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Prize: 1 bottle of TLS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402230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</a:t>
            </a:r>
            <a:r>
              <a:rPr lang="en-US" altLang="zh-TW" sz="72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rd</a:t>
            </a:r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Place Winner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Lau Shun Hong, Olympian</a:t>
            </a:r>
            <a:endParaRPr lang="en-US" sz="6600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Prize: HK$2,500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</a:t>
            </a:r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 bottles of TLS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4908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24.0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2.2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  <a:r>
              <a:rPr lang="en-US" altLang="zh-TW" sz="2700" smtClean="0">
                <a:solidFill>
                  <a:prstClr val="black"/>
                </a:solidFill>
                <a:ea typeface="華康儷中黑" panose="020B0509000000000000" pitchFamily="49" charset="-120"/>
              </a:rPr>
              <a:t>Ray Chui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6.2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4811" y="1620976"/>
            <a:ext cx="3471436" cy="4354469"/>
            <a:chOff x="272994" y="1189854"/>
            <a:chExt cx="2603577" cy="3265852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0962"/>
            <a:stretch/>
          </p:blipFill>
          <p:spPr bwMode="auto">
            <a:xfrm>
              <a:off x="272994" y="1189854"/>
              <a:ext cx="1378385" cy="326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357" t="427"/>
            <a:stretch/>
          </p:blipFill>
          <p:spPr bwMode="auto">
            <a:xfrm>
              <a:off x="1469336" y="1203502"/>
              <a:ext cx="1407235" cy="325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3" y="1604220"/>
            <a:ext cx="5002144" cy="4356205"/>
            <a:chOff x="2744725" y="1203163"/>
            <a:chExt cx="3751608" cy="326715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12440" y="1203163"/>
              <a:ext cx="2483893" cy="3267154"/>
              <a:chOff x="4012440" y="1163637"/>
              <a:chExt cx="2483893" cy="3267154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71975"/>
              <a:stretch/>
            </p:blipFill>
            <p:spPr bwMode="auto">
              <a:xfrm>
                <a:off x="4012440" y="1163637"/>
                <a:ext cx="1226699" cy="3248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2629" t="4702"/>
              <a:stretch/>
            </p:blipFill>
            <p:spPr bwMode="auto">
              <a:xfrm>
                <a:off x="5239139" y="1182307"/>
                <a:ext cx="1257194" cy="3248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TLS®</a:t>
            </a:r>
            <a:r>
              <a:rPr lang="zh-TW" alt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FYF Challenge</a:t>
            </a:r>
          </a:p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</a:t>
            </a:r>
            <a:r>
              <a:rPr lang="en-US" altLang="zh-TW" sz="43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rd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Place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Lau Shun Hong, Olympian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7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</a:t>
            </a:r>
            <a:r>
              <a:rPr lang="en-US" altLang="zh-TW" sz="72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nd</a:t>
            </a:r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Runner Up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Leung </a:t>
            </a:r>
            <a:r>
              <a:rPr lang="en-US" sz="7200" dirty="0" err="1">
                <a:solidFill>
                  <a:srgbClr val="7030A0"/>
                </a:solidFill>
                <a:ea typeface="華康儷中黑" panose="020B0509000000000000" pitchFamily="49" charset="-120"/>
              </a:rPr>
              <a:t>Chuen</a:t>
            </a:r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 Kwok, </a:t>
            </a:r>
            <a:r>
              <a:rPr lang="en-US" sz="7200" dirty="0" err="1">
                <a:solidFill>
                  <a:srgbClr val="7030A0"/>
                </a:solidFill>
                <a:ea typeface="華康儷中黑" panose="020B0509000000000000" pitchFamily="49" charset="-120"/>
              </a:rPr>
              <a:t>Rockie</a:t>
            </a:r>
            <a:endParaRPr lang="zh-TW" altLang="en-US" sz="7200" dirty="0">
              <a:solidFill>
                <a:srgbClr val="7030A0"/>
              </a:solidFill>
              <a:ea typeface="華康儷中黑" panose="020B0509000000000000" pitchFamily="49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Prize: HK$3,500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</a:t>
            </a:r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 bottles of TLS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420969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24.9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7.3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2400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Luk</a:t>
            </a:r>
            <a:r>
              <a:rPr lang="en-US" altLang="zh-TW" sz="2400" dirty="0">
                <a:solidFill>
                  <a:prstClr val="black"/>
                </a:solidFill>
                <a:ea typeface="華康儷中黑" panose="020B0509000000000000" pitchFamily="49" charset="-120"/>
              </a:rPr>
              <a:t> Ka Wai &amp; Helen Lin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8.5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17693" y="1839124"/>
            <a:ext cx="3753659" cy="4230793"/>
            <a:chOff x="163268" y="1189563"/>
            <a:chExt cx="2815244" cy="3173095"/>
          </a:xfrm>
        </p:grpSpPr>
        <p:pic>
          <p:nvPicPr>
            <p:cNvPr id="23" name="Picture 7" descr="M:\TLS Weight Loss Solution\Find Your Fit Challenge\2016\Applicantion\Leung Chuen Kwok, Rockie\MHK_TLS_FYF_RockieLeung_BeforeSide_201609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298" t="8828" r="26942" b="1"/>
            <a:stretch/>
          </p:blipFill>
          <p:spPr bwMode="auto">
            <a:xfrm>
              <a:off x="1526076" y="1189563"/>
              <a:ext cx="1452436" cy="316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M:\TLS Weight Loss Solution\Find Your Fit Challenge\2016\Applicantion\Leung Chuen Kwok, Rockie\MHK_TLS_FYF_RockieLeung_BeforeFront_201609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125" t="10002" r="23517"/>
            <a:stretch/>
          </p:blipFill>
          <p:spPr bwMode="auto">
            <a:xfrm>
              <a:off x="163268" y="1189564"/>
              <a:ext cx="1648918" cy="3173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3659643" y="1839116"/>
            <a:ext cx="5054647" cy="4241517"/>
            <a:chOff x="2744725" y="1422465"/>
            <a:chExt cx="3790985" cy="3181138"/>
          </a:xfrm>
        </p:grpSpPr>
        <p:grpSp>
          <p:nvGrpSpPr>
            <p:cNvPr id="32" name="Group 31"/>
            <p:cNvGrpSpPr/>
            <p:nvPr/>
          </p:nvGrpSpPr>
          <p:grpSpPr>
            <a:xfrm>
              <a:off x="3777517" y="1422465"/>
              <a:ext cx="2758193" cy="3181138"/>
              <a:chOff x="3252867" y="1189563"/>
              <a:chExt cx="2758193" cy="3181138"/>
            </a:xfrm>
          </p:grpSpPr>
          <p:pic>
            <p:nvPicPr>
              <p:cNvPr id="35" name="Picture 3" descr="M:\TLS Weight Loss Solution\Find Your Fit Challenge\2016\Applicantion\Leung Chuen Kwok, Rockie\MHK_TLS_FYF_RockieLeung_AfterFront2_2016092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7734" t="14638" r="21508"/>
              <a:stretch/>
            </p:blipFill>
            <p:spPr bwMode="auto">
              <a:xfrm>
                <a:off x="3252867" y="1189564"/>
                <a:ext cx="1693888" cy="31730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M:\TLS Weight Loss Solution\Find Your Fit Challenge\2016\Applicantion\Leung Chuen Kwok, Rockie\MHK_TLS_FYF_RockieLeung_AfterSide2_2016092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226" t="8634" r="33295"/>
              <a:stretch/>
            </p:blipFill>
            <p:spPr bwMode="auto">
              <a:xfrm>
                <a:off x="4901788" y="1189563"/>
                <a:ext cx="1109272" cy="3181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Right Arrow 33"/>
            <p:cNvSpPr/>
            <p:nvPr/>
          </p:nvSpPr>
          <p:spPr>
            <a:xfrm>
              <a:off x="2744725" y="2547617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TLS®</a:t>
            </a:r>
            <a:r>
              <a:rPr lang="zh-TW" alt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FYF Challenge</a:t>
            </a:r>
          </a:p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</a:t>
            </a:r>
            <a:r>
              <a:rPr lang="en-US" altLang="zh-TW" sz="43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nd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Place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Leung </a:t>
            </a:r>
            <a:r>
              <a:rPr lang="en-US" sz="43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Chuen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Kwok, </a:t>
            </a:r>
            <a:r>
              <a:rPr lang="en-US" sz="43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Rockie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3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en-US" altLang="zh-TW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Champion 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en-US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Male Category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Leung Chun </a:t>
            </a:r>
            <a:r>
              <a:rPr lang="en-US" sz="7200" dirty="0" err="1">
                <a:solidFill>
                  <a:srgbClr val="7030A0"/>
                </a:solidFill>
                <a:ea typeface="華康儷中黑" panose="020B0509000000000000" pitchFamily="49" charset="-120"/>
              </a:rPr>
              <a:t>Shek</a:t>
            </a:r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, Chris</a:t>
            </a:r>
            <a:endParaRPr lang="zh-TW" altLang="en-US" sz="7200" dirty="0">
              <a:solidFill>
                <a:srgbClr val="7030A0"/>
              </a:solidFill>
              <a:ea typeface="華康儷中黑" panose="020B0509000000000000" pitchFamily="49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Prize: HK$6,000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</a:t>
            </a:r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 bottles of TLS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20170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26.2 lbs.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5.8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%</a:t>
            </a:r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Fat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Coach: 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2400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Luk</a:t>
            </a:r>
            <a:r>
              <a:rPr lang="en-US" altLang="zh-TW" sz="2400" dirty="0">
                <a:solidFill>
                  <a:prstClr val="black"/>
                </a:solidFill>
                <a:ea typeface="華康儷中黑" panose="020B0509000000000000" pitchFamily="49" charset="-120"/>
              </a:rPr>
              <a:t> Ka Wai &amp; Helen Lin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7.5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r" defTabSz="609203"/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  <a:endParaRPr lang="zh-TW" altLang="en-US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565" y="1746912"/>
            <a:ext cx="3665663" cy="4233360"/>
            <a:chOff x="436728" y="1310184"/>
            <a:chExt cx="2749247" cy="3175020"/>
          </a:xfrm>
        </p:grpSpPr>
        <p:pic>
          <p:nvPicPr>
            <p:cNvPr id="27" name="Picture 6" descr="M:\TLS Weight Loss Solution\Find Your Fit Challenge\2016\Applicantion\Leung Chun Shek, Chris\MHK_TLS_FYF_ChrisLeung_BeforeFront_1609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982" t="3660" r="18103"/>
            <a:stretch/>
          </p:blipFill>
          <p:spPr bwMode="auto">
            <a:xfrm>
              <a:off x="436728" y="1310184"/>
              <a:ext cx="1678675" cy="317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Leung Chun Shek, Chris\MHK_TLS_FYF_ChrisLeung_BeforeSide_1609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920" t="5290" r="24969"/>
            <a:stretch/>
          </p:blipFill>
          <p:spPr bwMode="auto">
            <a:xfrm>
              <a:off x="1875788" y="1310184"/>
              <a:ext cx="1310187" cy="317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6" y="1746912"/>
            <a:ext cx="4992373" cy="4233360"/>
            <a:chOff x="2744725" y="1310184"/>
            <a:chExt cx="3744280" cy="3175020"/>
          </a:xfrm>
        </p:grpSpPr>
        <p:grpSp>
          <p:nvGrpSpPr>
            <p:cNvPr id="5" name="Group 4"/>
            <p:cNvGrpSpPr/>
            <p:nvPr/>
          </p:nvGrpSpPr>
          <p:grpSpPr>
            <a:xfrm>
              <a:off x="3954816" y="1310184"/>
              <a:ext cx="2534189" cy="3175020"/>
              <a:chOff x="4186832" y="1310184"/>
              <a:chExt cx="2534189" cy="3175020"/>
            </a:xfrm>
          </p:grpSpPr>
          <p:pic>
            <p:nvPicPr>
              <p:cNvPr id="25" name="Picture 3" descr="M:\TLS Weight Loss Solution\Find Your Fit Challenge\2016\Applicantion\Leung Chun Shek, Chris\MHK_TLS_FYF_ChrisLeung_AfterFront_ClothesOff_16092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2528" t="14687" r="19558"/>
              <a:stretch/>
            </p:blipFill>
            <p:spPr bwMode="auto">
              <a:xfrm>
                <a:off x="4186832" y="1310184"/>
                <a:ext cx="1616498" cy="3175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M:\TLS Weight Loss Solution\Find Your Fit Challenge\2016\Applicantion\Leung Chun Shek, Chris\MHK_TLS_FYF_ChrisLeung_AfterSide_ClothesOff_16092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5134" t="10748" r="30470"/>
              <a:stretch/>
            </p:blipFill>
            <p:spPr bwMode="auto">
              <a:xfrm>
                <a:off x="5803330" y="1310184"/>
                <a:ext cx="917691" cy="3175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TLS®</a:t>
            </a:r>
            <a:r>
              <a:rPr lang="zh-TW" alt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FYF Challenge</a:t>
            </a:r>
          </a:p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Champion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Leung Chun </a:t>
            </a:r>
            <a:r>
              <a:rPr lang="en-US" sz="43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Shek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, Chris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8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Trifold Images\iStock_000022530151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2505" y="139203"/>
            <a:ext cx="10287000" cy="6858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" y="1530924"/>
            <a:ext cx="12191989" cy="567854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60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1624903"/>
            <a:ext cx="9296400" cy="5293711"/>
          </a:xfrm>
          <a:prstGeom prst="rect">
            <a:avLst/>
          </a:prstGeom>
        </p:spPr>
        <p:txBody>
          <a:bodyPr wrap="square" lIns="121866" tIns="60933" rIns="121866" bIns="60933">
            <a:spAutoFit/>
          </a:bodyPr>
          <a:lstStyle/>
          <a:p>
            <a:pPr algn="ctr" defTabSz="609283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 </a:t>
            </a:r>
          </a:p>
          <a:p>
            <a:pPr algn="ctr" defTabSz="609283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 defTabSz="609283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 defTabSz="609283"/>
            <a:r>
              <a:rPr lang="en-US" altLang="zh-TW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TLS® </a:t>
            </a:r>
            <a:r>
              <a:rPr lang="en-US" altLang="zh-TW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+ </a:t>
            </a:r>
            <a:r>
              <a:rPr lang="en-US" altLang="zh-TW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Motives®</a:t>
            </a:r>
            <a:r>
              <a:rPr lang="zh-TW" alt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 </a:t>
            </a:r>
            <a:r>
              <a:rPr lang="en-US" altLang="zh-TW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Breakout</a:t>
            </a:r>
            <a:endParaRPr lang="en-US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 defTabSz="609283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ea typeface="華康儷中黑" panose="020B0509000000000000" pitchFamily="49" charset="-120"/>
              </a:rPr>
              <a:t>November 16, 2016 (Wednesday)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ea typeface="華康儷中黑" panose="020B0509000000000000" pitchFamily="49" charset="-120"/>
            </a:endParaRPr>
          </a:p>
          <a:p>
            <a:pPr algn="ctr" defTabSz="609283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8:00  -  10:00 p.m.</a:t>
            </a:r>
          </a:p>
          <a:p>
            <a:pPr algn="ctr" defTabSz="609283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05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Product Selections from TLS</a:t>
            </a:r>
            <a:r>
              <a:rPr lang="zh-TW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</a:p>
        </p:txBody>
      </p:sp>
      <p:pic>
        <p:nvPicPr>
          <p:cNvPr id="2051" name="Picture 3" descr="M:\All Brands\TLS Weight Loss Solution\Nutrition Shake\Image\TLS_Nutrition Shak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9853" y="1965292"/>
            <a:ext cx="4012729" cy="401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821775" y="5445225"/>
            <a:ext cx="6082503" cy="707859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Code: varies</a:t>
            </a:r>
          </a:p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UC $208.00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$291.00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8.0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082208" y="1796819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88" tIns="60944" rIns="121888" bIns="60944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®</a:t>
            </a:r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Nutrition Shakes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15" name="Picture 2" descr="M:\All Brands\TLS Weight Loss Solution\CORE\Image\HK_tlsCore_081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09078" y="2543733"/>
            <a:ext cx="2167151" cy="308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1373" y="5447569"/>
            <a:ext cx="5280587" cy="707859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Code: HK6462 </a:t>
            </a:r>
          </a:p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UC $360.00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$503.00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32.0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35360" y="1805947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88" tIns="60944" rIns="121888" bIns="60944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®</a:t>
            </a:r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CORE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03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69"/>
            <a:ext cx="12192000" cy="964361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Product Selections from TLS</a:t>
            </a:r>
            <a:r>
              <a:rPr lang="zh-TW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35360" y="1805947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88" tIns="60944" rIns="121888" bIns="60944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Detox Kit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082208" y="1796819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88" tIns="60944" rIns="121888" bIns="60944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Optimal Wellness Kit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373" y="5447569"/>
            <a:ext cx="5280587" cy="707859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Code: varies </a:t>
            </a:r>
          </a:p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UC $593.00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$830.00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49.0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1775" y="5445225"/>
            <a:ext cx="6082503" cy="707859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Code: HK6475</a:t>
            </a:r>
          </a:p>
          <a:p>
            <a:pPr algn="ctr" defTabSz="1218840"/>
            <a:r>
              <a:rPr lang="en-US" dirty="0" smtClean="0">
                <a:solidFill>
                  <a:prstClr val="black"/>
                </a:solidFill>
              </a:rPr>
              <a:t>UC $702.00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$983.00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50.0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5" name="Picture 3" descr="M:\All Brands\Health &amp; Nutrition\Complete Cleansing and Detoxificatino Kit\Image\HKG-complete-cleansing-and-detox-kit-version-3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107" y="2579439"/>
            <a:ext cx="3330055" cy="33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All Brands\Health &amp; Nutrition\Optimal Wellness Kit\Images\HK_OptimalWellnessKit_1507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9311" y="2743199"/>
            <a:ext cx="3050684" cy="305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39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97395" y="14399"/>
            <a:ext cx="6378567" cy="6949440"/>
          </a:xfrm>
          <a:prstGeom prst="rect">
            <a:avLst/>
          </a:prstGeom>
        </p:spPr>
      </p:pic>
      <p:pic>
        <p:nvPicPr>
          <p:cNvPr id="5" name="Picture 4" descr="Social Media Icons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92737" y="6089236"/>
            <a:ext cx="2795831" cy="48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2834" y="27099"/>
            <a:ext cx="6095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0" tIns="60925" rIns="121850" bIns="60925" rtlCol="0" anchor="ctr"/>
          <a:lstStyle/>
          <a:p>
            <a:pPr algn="ctr" defTabSz="609187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54706"/>
          <a:stretch/>
        </p:blipFill>
        <p:spPr>
          <a:xfrm rot="16200000">
            <a:off x="2755900" y="3162300"/>
            <a:ext cx="6908800" cy="50800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O:\Product_SC\Communications\Graphics\Products Logo\TLS-Logo-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1196" y="3466393"/>
            <a:ext cx="4321021" cy="145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618" y="4930436"/>
            <a:ext cx="5118111" cy="1436269"/>
          </a:xfrm>
          <a:prstGeom prst="rect">
            <a:avLst/>
          </a:prstGeom>
          <a:noFill/>
        </p:spPr>
        <p:txBody>
          <a:bodyPr wrap="none" lIns="121850" tIns="60925" rIns="121850" bIns="60925" rtlCol="0">
            <a:spAutoFit/>
          </a:bodyPr>
          <a:lstStyle/>
          <a:p>
            <a:pPr algn="ctr" defTabSz="609187"/>
            <a:r>
              <a:rPr lang="en-US" sz="4300" kern="900" spc="240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Short-Term Results</a:t>
            </a:r>
          </a:p>
          <a:p>
            <a:pPr algn="ctr" defTabSz="609187"/>
            <a:r>
              <a:rPr lang="en-US" sz="4300" kern="900" spc="240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Long-Term 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152" y="170387"/>
            <a:ext cx="5207000" cy="1231052"/>
          </a:xfrm>
          <a:prstGeom prst="rect">
            <a:avLst/>
          </a:prstGeom>
          <a:noFill/>
        </p:spPr>
        <p:txBody>
          <a:bodyPr wrap="square" lIns="121850" tIns="60925" rIns="121850" bIns="60925" rtlCol="0">
            <a:spAutoFit/>
          </a:bodyPr>
          <a:lstStyle/>
          <a:p>
            <a:pPr algn="ctr" defTabSz="609187"/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 Light"/>
              </a:rPr>
              <a:t>WEIGHT LOSS ISN’T MAGIC, IT’S SCIENCE.</a:t>
            </a:r>
          </a:p>
        </p:txBody>
      </p:sp>
    </p:spTree>
    <p:extLst>
      <p:ext uri="{BB962C8B-B14F-4D97-AF65-F5344CB8AC3E}">
        <p14:creationId xmlns:p14="http://schemas.microsoft.com/office/powerpoint/2010/main" xmlns="" val="19744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3354</TotalTime>
  <Words>3200</Words>
  <Application>Microsoft Office PowerPoint</Application>
  <PresentationFormat>Custom</PresentationFormat>
  <Paragraphs>490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HK.TLSSLIM.COM is now available!</vt:lpstr>
      <vt:lpstr>Slide 11</vt:lpstr>
      <vt:lpstr>Slide 12</vt:lpstr>
      <vt:lpstr>Slide 13</vt:lpstr>
      <vt:lpstr>Slide 14</vt:lpstr>
      <vt:lpstr>Slide 15</vt:lpstr>
      <vt:lpstr>Slide 16</vt:lpstr>
      <vt:lpstr>Find what you need to succeed at HK.TLSSLIM.COM</vt:lpstr>
      <vt:lpstr>Coming soon…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Kaitlin Britz</dc:creator>
  <cp:lastModifiedBy>MHK213</cp:lastModifiedBy>
  <cp:revision>168</cp:revision>
  <cp:lastPrinted>2016-11-02T04:21:34Z</cp:lastPrinted>
  <dcterms:created xsi:type="dcterms:W3CDTF">2015-08-18T19:29:11Z</dcterms:created>
  <dcterms:modified xsi:type="dcterms:W3CDTF">2016-11-11T07:01:37Z</dcterms:modified>
</cp:coreProperties>
</file>